
<file path=[Content_Types].xml><?xml version="1.0" encoding="utf-8"?>
<Types xmlns="http://schemas.openxmlformats.org/package/2006/content-types">
  <Default Extension="png" ContentType="image/png"/>
  <Default Extension="rels" ContentType="application/vnd.openxmlformats-package.relationships+xml"/>
  <Default Extension="jpeg" ContentType="image/jpeg"/>
  <Default Extension="xml" ContentType="application/xml"/>
  <Override PartName="/ppt/slides/slide19.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0.xml" ContentType="application/vnd.openxmlformats-officedocument.presentationml.slide+xml"/>
  <Override PartName="/ppt/presentation.xml" ContentType="application/vnd.openxmlformats-officedocument.presentationml.presentation.main+xml"/>
  <Override PartName="/ppt/slides/slide18.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7.xml" ContentType="application/vnd.openxmlformats-officedocument.presentationml.slideMaster+xml"/>
  <Override PartName="/ppt/slideMasters/slideMaster16.xml" ContentType="application/vnd.openxmlformats-officedocument.presentationml.slideMaster+xml"/>
  <Override PartName="/ppt/slideMasters/slideMaster15.xml" ContentType="application/vnd.openxmlformats-officedocument.presentationml.slideMaster+xml"/>
  <Override PartName="/ppt/slideMasters/slideMaster14.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13.xml" ContentType="application/vnd.openxmlformats-officedocument.presentationml.slideMaster+xml"/>
  <Override PartName="/ppt/slideMasters/slideMaster12.xml" ContentType="application/vnd.openxmlformats-officedocument.presentationml.slideMaster+xml"/>
  <Override PartName="/ppt/slideMasters/slideMaster1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1.xml" ContentType="application/vnd.openxmlformats-officedocument.presentationml.slideMaster+xml"/>
  <Override PartName="/ppt/slideLayouts/slideLayout122.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119.xml" ContentType="application/vnd.openxmlformats-officedocument.presentationml.slideLayout+xml"/>
  <Override PartName="/ppt/slideLayouts/slideLayout118.xml" ContentType="application/vnd.openxmlformats-officedocument.presentationml.slideLayout+xml"/>
  <Override PartName="/ppt/slideLayouts/slideLayout117.xml" ContentType="application/vnd.openxmlformats-officedocument.presentationml.slideLayout+xml"/>
  <Override PartName="/ppt/slideLayouts/slideLayout116.xml" ContentType="application/vnd.openxmlformats-officedocument.presentationml.slideLayout+xml"/>
  <Override PartName="/ppt/slideLayouts/slideLayout115.xml" ContentType="application/vnd.openxmlformats-officedocument.presentationml.slideLayout+xml"/>
  <Override PartName="/ppt/slideLayouts/slideLayout114.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33.xml" ContentType="application/vnd.openxmlformats-officedocument.presentationml.slideLayout+xml"/>
  <Override PartName="/ppt/slideLayouts/slideLayout132.xml" ContentType="application/vnd.openxmlformats-officedocument.presentationml.slideLayout+xml"/>
  <Override PartName="/ppt/slideLayouts/slideLayout131.xml" ContentType="application/vnd.openxmlformats-officedocument.presentationml.slideLayout+xml"/>
  <Override PartName="/ppt/slideLayouts/slideLayout130.xml" ContentType="application/vnd.openxmlformats-officedocument.presentationml.slideLayout+xml"/>
  <Override PartName="/ppt/slideLayouts/slideLayout129.xml" ContentType="application/vnd.openxmlformats-officedocument.presentationml.slideLayout+xml"/>
  <Override PartName="/ppt/slideLayouts/slideLayout128.xml" ContentType="application/vnd.openxmlformats-officedocument.presentationml.slideLayout+xml"/>
  <Override PartName="/ppt/slideLayouts/slideLayout127.xml" ContentType="application/vnd.openxmlformats-officedocument.presentationml.slideLayout+xml"/>
  <Override PartName="/ppt/slideLayouts/slideLayout126.xml" ContentType="application/vnd.openxmlformats-officedocument.presentationml.slideLayout+xml"/>
  <Override PartName="/ppt/slideLayouts/slideLayout113.xml" ContentType="application/vnd.openxmlformats-officedocument.presentationml.slideLayout+xml"/>
  <Override PartName="/ppt/slideLayouts/slideLayout112.xml" ContentType="application/vnd.openxmlformats-officedocument.presentationml.slideLayout+xml"/>
  <Override PartName="/ppt/slideLayouts/slideLayout111.xml" ContentType="application/vnd.openxmlformats-officedocument.presentationml.slideLayout+xml"/>
  <Override PartName="/ppt/slideLayouts/slideLayout99.xml" ContentType="application/vnd.openxmlformats-officedocument.presentationml.slideLayout+xml"/>
  <Override PartName="/ppt/slideLayouts/slideLayout98.xml" ContentType="application/vnd.openxmlformats-officedocument.presentationml.slideLayout+xml"/>
  <Override PartName="/ppt/slideLayouts/slideLayout97.xml" ContentType="application/vnd.openxmlformats-officedocument.presentationml.slideLayout+xml"/>
  <Override PartName="/ppt/slideLayouts/slideLayout96.xml" ContentType="application/vnd.openxmlformats-officedocument.presentationml.slideLayout+xml"/>
  <Override PartName="/ppt/slideLayouts/slideLayout95.xml" ContentType="application/vnd.openxmlformats-officedocument.presentationml.slideLayout+xml"/>
  <Override PartName="/ppt/slideLayouts/slideLayout94.xml" ContentType="application/vnd.openxmlformats-officedocument.presentationml.slideLayout+xml"/>
  <Override PartName="/ppt/slideLayouts/slideLayout93.xml" ContentType="application/vnd.openxmlformats-officedocument.presentationml.slideLayout+xml"/>
  <Override PartName="/ppt/slideLayouts/slideLayout92.xml" ContentType="application/vnd.openxmlformats-officedocument.presentationml.slideLayout+xml"/>
  <Override PartName="/ppt/slideLayouts/slideLayout91.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10.xml" ContentType="application/vnd.openxmlformats-officedocument.presentationml.slideLayout+xml"/>
  <Override PartName="/ppt/slideLayouts/slideLayout109.xml" ContentType="application/vnd.openxmlformats-officedocument.presentationml.slideLayout+xml"/>
  <Override PartName="/ppt/slideLayouts/slideLayout108.xml" ContentType="application/vnd.openxmlformats-officedocument.presentationml.slideLayout+xml"/>
  <Override PartName="/ppt/slideLayouts/slideLayout107.xml" ContentType="application/vnd.openxmlformats-officedocument.presentationml.slideLayout+xml"/>
  <Override PartName="/ppt/slideLayouts/slideLayout106.xml" ContentType="application/vnd.openxmlformats-officedocument.presentationml.slideLayout+xml"/>
  <Override PartName="/ppt/slideLayouts/slideLayout105.xml" ContentType="application/vnd.openxmlformats-officedocument.presentationml.slideLayout+xml"/>
  <Override PartName="/ppt/slideLayouts/slideLayout104.xml" ContentType="application/vnd.openxmlformats-officedocument.presentationml.slideLayout+xml"/>
  <Override PartName="/ppt/slideLayouts/slideLayout10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67.xml" ContentType="application/vnd.openxmlformats-officedocument.presentationml.slideLayout+xml"/>
  <Override PartName="/ppt/slideLayouts/slideLayout165.xml" ContentType="application/vnd.openxmlformats-officedocument.presentationml.slideLayout+xml"/>
  <Override PartName="/ppt/slideLayouts/slideLayout164.xml" ContentType="application/vnd.openxmlformats-officedocument.presentationml.slideLayout+xml"/>
  <Override PartName="/ppt/slideLayouts/slideLayout163.xml" ContentType="application/vnd.openxmlformats-officedocument.presentationml.slideLayout+xml"/>
  <Override PartName="/ppt/slideLayouts/slideLayout162.xml" ContentType="application/vnd.openxmlformats-officedocument.presentationml.slideLayout+xml"/>
  <Override PartName="/ppt/slideLayouts/slideLayout161.xml" ContentType="application/vnd.openxmlformats-officedocument.presentationml.slideLayout+xml"/>
  <Override PartName="/ppt/slideLayouts/slideLayout160.xml" ContentType="application/vnd.openxmlformats-officedocument.presentationml.slideLayout+xml"/>
  <Override PartName="/ppt/slideLayouts/slideLayout159.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8.xml" ContentType="application/vnd.openxmlformats-officedocument.presentationml.slideLayout+xml"/>
  <Override PartName="/ppt/slideLayouts/slideLayout177.xml" ContentType="application/vnd.openxmlformats-officedocument.presentationml.slideLayout+xml"/>
  <Override PartName="/ppt/slideLayouts/slideLayout176.xml" ContentType="application/vnd.openxmlformats-officedocument.presentationml.slideLayout+xml"/>
  <Override PartName="/ppt/slideLayouts/slideLayout175.xml" ContentType="application/vnd.openxmlformats-officedocument.presentationml.slideLayout+xml"/>
  <Override PartName="/ppt/slideLayouts/slideLayout174.xml" ContentType="application/vnd.openxmlformats-officedocument.presentationml.slideLayout+xml"/>
  <Override PartName="/ppt/slideLayouts/slideLayout173.xml" ContentType="application/vnd.openxmlformats-officedocument.presentationml.slideLayout+xml"/>
  <Override PartName="/ppt/slideLayouts/slideLayout172.xml" ContentType="application/vnd.openxmlformats-officedocument.presentationml.slideLayout+xml"/>
  <Override PartName="/ppt/slideLayouts/slideLayout171.xml" ContentType="application/vnd.openxmlformats-officedocument.presentationml.slideLayout+xml"/>
  <Override PartName="/ppt/slideLayouts/slideLayout158.xml" ContentType="application/vnd.openxmlformats-officedocument.presentationml.slideLayout+xml"/>
  <Override PartName="/ppt/slideLayouts/slideLayout157.xml" ContentType="application/vnd.openxmlformats-officedocument.presentationml.slideLayout+xml"/>
  <Override PartName="/ppt/slideLayouts/slideLayout156.xml" ContentType="application/vnd.openxmlformats-officedocument.presentationml.slideLayout+xml"/>
  <Override PartName="/ppt/slideLayouts/slideLayout144.xml" ContentType="application/vnd.openxmlformats-officedocument.presentationml.slideLayout+xml"/>
  <Override PartName="/ppt/slideLayouts/slideLayout143.xml" ContentType="application/vnd.openxmlformats-officedocument.presentationml.slideLayout+xml"/>
  <Override PartName="/ppt/slideLayouts/slideLayout142.xml" ContentType="application/vnd.openxmlformats-officedocument.presentationml.slideLayout+xml"/>
  <Override PartName="/ppt/slideLayouts/slideLayout141.xml" ContentType="application/vnd.openxmlformats-officedocument.presentationml.slideLayout+xml"/>
  <Override PartName="/ppt/slideLayouts/slideLayout140.xml" ContentType="application/vnd.openxmlformats-officedocument.presentationml.slideLayout+xml"/>
  <Override PartName="/ppt/slideLayouts/slideLayout139.xml" ContentType="application/vnd.openxmlformats-officedocument.presentationml.slideLayout+xml"/>
  <Override PartName="/ppt/slideLayouts/slideLayout138.xml" ContentType="application/vnd.openxmlformats-officedocument.presentationml.slideLayout+xml"/>
  <Override PartName="/ppt/slideLayouts/slideLayout137.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55.xml" ContentType="application/vnd.openxmlformats-officedocument.presentationml.slideLayout+xml"/>
  <Override PartName="/ppt/slideLayouts/slideLayout154.xml" ContentType="application/vnd.openxmlformats-officedocument.presentationml.slideLayout+xml"/>
  <Override PartName="/ppt/slideLayouts/slideLayout153.xml" ContentType="application/vnd.openxmlformats-officedocument.presentationml.slideLayout+xml"/>
  <Override PartName="/ppt/slideLayouts/slideLayout152.xml" ContentType="application/vnd.openxmlformats-officedocument.presentationml.slideLayout+xml"/>
  <Override PartName="/ppt/slideLayouts/slideLayout151.xml" ContentType="application/vnd.openxmlformats-officedocument.presentationml.slideLayout+xml"/>
  <Override PartName="/ppt/slideLayouts/slideLayout150.xml" ContentType="application/vnd.openxmlformats-officedocument.presentationml.slideLayout+xml"/>
  <Override PartName="/ppt/slideLayouts/slideLayout149.xml" ContentType="application/vnd.openxmlformats-officedocument.presentationml.slideLayout+xml"/>
  <Override PartName="/ppt/slideLayouts/slideLayout148.xml" ContentType="application/vnd.openxmlformats-officedocument.presentationml.slideLayout+xml"/>
  <Override PartName="/ppt/slideLayouts/slideLayout90.xml" ContentType="application/vnd.openxmlformats-officedocument.presentationml.slideLayout+xml"/>
  <Override PartName="/ppt/slideLayouts/slideLayout89.xml" ContentType="application/vnd.openxmlformats-officedocument.presentationml.slideLayout+xml"/>
  <Override PartName="/ppt/slideLayouts/slideLayout88.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76.xml" ContentType="application/vnd.openxmlformats-officedocument.presentationml.slideLayout+xml"/>
  <Override PartName="/ppt/slideLayouts/slideLayout75.xml" ContentType="application/vnd.openxmlformats-officedocument.presentationml.slideLayout+xml"/>
  <Override PartName="/ppt/slideLayouts/slideLayout74.xml" ContentType="application/vnd.openxmlformats-officedocument.presentationml.slideLayout+xml"/>
  <Override PartName="/ppt/slideLayouts/slideLayout73.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70.xml" ContentType="application/vnd.openxmlformats-officedocument.presentationml.slideLayout+xml"/>
  <Override PartName="/ppt/slideLayouts/slideLayout69.xml" ContentType="application/vnd.openxmlformats-officedocument.presentationml.slideLayout+xml"/>
  <Override PartName="/ppt/slideLayouts/slideLayout68.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7.xml" ContentType="application/vnd.openxmlformats-officedocument.presentationml.slideLayout+xml"/>
  <Override PartName="/ppt/slideLayouts/slideLayout86.xml" ContentType="application/vnd.openxmlformats-officedocument.presentationml.slideLayout+xml"/>
  <Override PartName="/ppt/slideLayouts/slideLayout85.xml" ContentType="application/vnd.openxmlformats-officedocument.presentationml.slideLayout+xml"/>
  <Override PartName="/ppt/slideLayouts/slideLayout84.xml" ContentType="application/vnd.openxmlformats-officedocument.presentationml.slideLayout+xml"/>
  <Override PartName="/ppt/slideLayouts/slideLayout83.xml" ContentType="application/vnd.openxmlformats-officedocument.presentationml.slideLayout+xml"/>
  <Override PartName="/ppt/slideLayouts/slideLayout82.xml" ContentType="application/vnd.openxmlformats-officedocument.presentationml.slideLayout+xml"/>
  <Override PartName="/ppt/slideLayouts/slideLayout81.xml" ContentType="application/vnd.openxmlformats-officedocument.presentationml.slideLayout+xml"/>
  <Override PartName="/ppt/slideLayouts/slideLayout80.xml" ContentType="application/vnd.openxmlformats-officedocument.presentationml.slideLayout+xml"/>
  <Override PartName="/ppt/slideLayouts/slideLayout67.xml" ContentType="application/vnd.openxmlformats-officedocument.presentationml.slideLayout+xml"/>
  <Override PartName="/ppt/slideLayouts/slideLayout66.xml" ContentType="application/vnd.openxmlformats-officedocument.presentationml.slideLayout+xml"/>
  <Override PartName="/ppt/slideLayouts/slideLayout65.xml" ContentType="application/vnd.openxmlformats-officedocument.presentationml.slideLayout+xml"/>
  <Override PartName="/ppt/slideLayouts/slideLayout53.xml" ContentType="application/vnd.openxmlformats-officedocument.presentationml.slideLayout+xml"/>
  <Override PartName="/ppt/slideLayouts/slideLayout52.xml" ContentType="application/vnd.openxmlformats-officedocument.presentationml.slideLayout+xml"/>
  <Override PartName="/ppt/slideLayouts/slideLayout51.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47.xml" ContentType="application/vnd.openxmlformats-officedocument.presentationml.slideLayout+xml"/>
  <Override PartName="/ppt/slideLayouts/slideLayout46.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64.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179.xml" ContentType="application/vnd.openxmlformats-officedocument.presentationml.slideLayout+xml"/>
  <Override PartName="/ppt/slideLayouts/slideLayout166.xml" ContentType="application/vnd.openxmlformats-officedocument.presentationml.slideLayout+xml"/>
  <Override PartName="/ppt/slideLayouts/slideLayout181.xml" ContentType="application/vnd.openxmlformats-officedocument.presentationml.slideLayout+xml"/>
  <Override PartName="/ppt/slideLayouts/slideLayout278.xml" ContentType="application/vnd.openxmlformats-officedocument.presentationml.slideLayout+xml"/>
  <Override PartName="/ppt/slideLayouts/slideLayout277.xml" ContentType="application/vnd.openxmlformats-officedocument.presentationml.slideLayout+xml"/>
  <Override PartName="/ppt/slideLayouts/slideLayout276.xml" ContentType="application/vnd.openxmlformats-officedocument.presentationml.slideLayout+xml"/>
  <Override PartName="/ppt/slideLayouts/slideLayout275.xml" ContentType="application/vnd.openxmlformats-officedocument.presentationml.slideLayout+xml"/>
  <Override PartName="/ppt/slideLayouts/slideLayout274.xml" ContentType="application/vnd.openxmlformats-officedocument.presentationml.slideLayout+xml"/>
  <Override PartName="/ppt/slideLayouts/slideLayout273.xml" ContentType="application/vnd.openxmlformats-officedocument.presentationml.slideLayout+xml"/>
  <Override PartName="/ppt/slideLayouts/slideLayout272.xml" ContentType="application/vnd.openxmlformats-officedocument.presentationml.slideLayout+xml"/>
  <Override PartName="/ppt/slideLayouts/slideLayout271.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9.xml" ContentType="application/vnd.openxmlformats-officedocument.presentationml.slideLayout+xml"/>
  <Override PartName="/ppt/slideLayouts/slideLayout288.xml" ContentType="application/vnd.openxmlformats-officedocument.presentationml.slideLayout+xml"/>
  <Override PartName="/ppt/slideLayouts/slideLayout287.xml" ContentType="application/vnd.openxmlformats-officedocument.presentationml.slideLayout+xml"/>
  <Override PartName="/ppt/slideLayouts/slideLayout286.xml" ContentType="application/vnd.openxmlformats-officedocument.presentationml.slideLayout+xml"/>
  <Override PartName="/ppt/slideLayouts/slideLayout285.xml" ContentType="application/vnd.openxmlformats-officedocument.presentationml.slideLayout+xml"/>
  <Override PartName="/ppt/slideLayouts/slideLayout284.xml" ContentType="application/vnd.openxmlformats-officedocument.presentationml.slideLayout+xml"/>
  <Override PartName="/ppt/slideLayouts/slideLayout283.xml" ContentType="application/vnd.openxmlformats-officedocument.presentationml.slideLayout+xml"/>
  <Override PartName="/ppt/slideLayouts/slideLayout282.xml" ContentType="application/vnd.openxmlformats-officedocument.presentationml.slideLayout+xml"/>
  <Override PartName="/ppt/slideLayouts/slideLayout270.xml" ContentType="application/vnd.openxmlformats-officedocument.presentationml.slideLayout+xml"/>
  <Override PartName="/ppt/slideLayouts/slideLayout269.xml" ContentType="application/vnd.openxmlformats-officedocument.presentationml.slideLayout+xml"/>
  <Override PartName="/ppt/slideLayouts/slideLayout268.xml" ContentType="application/vnd.openxmlformats-officedocument.presentationml.slideLayout+xml"/>
  <Override PartName="/ppt/slideLayouts/slideLayout257.xml" ContentType="application/vnd.openxmlformats-officedocument.presentationml.slideLayout+xml"/>
  <Override PartName="/ppt/slideLayouts/slideLayout256.xml" ContentType="application/vnd.openxmlformats-officedocument.presentationml.slideLayout+xml"/>
  <Override PartName="/ppt/slideLayouts/slideLayout255.xml" ContentType="application/vnd.openxmlformats-officedocument.presentationml.slideLayout+xml"/>
  <Override PartName="/ppt/slideLayouts/slideLayout254.xml" ContentType="application/vnd.openxmlformats-officedocument.presentationml.slideLayout+xml"/>
  <Override PartName="/ppt/slideLayouts/slideLayout253.xml" ContentType="application/vnd.openxmlformats-officedocument.presentationml.slideLayout+xml"/>
  <Override PartName="/ppt/slideLayouts/slideLayout252.xml" ContentType="application/vnd.openxmlformats-officedocument.presentationml.slideLayout+xml"/>
  <Override PartName="/ppt/slideLayouts/slideLayout251.xml" ContentType="application/vnd.openxmlformats-officedocument.presentationml.slideLayout+xml"/>
  <Override PartName="/ppt/slideLayouts/slideLayout250.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7.xml" ContentType="application/vnd.openxmlformats-officedocument.presentationml.slideLayout+xml"/>
  <Override PartName="/ppt/slideLayouts/slideLayout266.xml" ContentType="application/vnd.openxmlformats-officedocument.presentationml.slideLayout+xml"/>
  <Override PartName="/ppt/slideLayouts/slideLayout265.xml" ContentType="application/vnd.openxmlformats-officedocument.presentationml.slideLayout+xml"/>
  <Override PartName="/ppt/slideLayouts/slideLayout180.xml" ContentType="application/vnd.openxmlformats-officedocument.presentationml.slideLayout+xml"/>
  <Override PartName="/ppt/slideLayouts/slideLayout263.xml" ContentType="application/vnd.openxmlformats-officedocument.presentationml.slideLayout+xml"/>
  <Override PartName="/ppt/slideLayouts/slideLayout262.xml" ContentType="application/vnd.openxmlformats-officedocument.presentationml.slideLayout+xml"/>
  <Override PartName="/ppt/slideLayouts/slideLayout261.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321.xml" ContentType="application/vnd.openxmlformats-officedocument.presentationml.slideLayout+xml"/>
  <Override PartName="/ppt/slideLayouts/slideLayout320.xml" ContentType="application/vnd.openxmlformats-officedocument.presentationml.slideLayout+xml"/>
  <Override PartName="/ppt/slideLayouts/slideLayout319.xml" ContentType="application/vnd.openxmlformats-officedocument.presentationml.slideLayout+xml"/>
  <Override PartName="/ppt/slideLayouts/slideLayout318.xml" ContentType="application/vnd.openxmlformats-officedocument.presentationml.slideLayout+xml"/>
  <Override PartName="/ppt/slideLayouts/slideLayout317.xml" ContentType="application/vnd.openxmlformats-officedocument.presentationml.slideLayout+xml"/>
  <Override PartName="/ppt/slideLayouts/slideLayout316.xml" ContentType="application/vnd.openxmlformats-officedocument.presentationml.slideLayout+xml"/>
  <Override PartName="/ppt/slideLayouts/slideLayout315.xml" ContentType="application/vnd.openxmlformats-officedocument.presentationml.slideLayout+xml"/>
  <Override PartName="/ppt/slideLayouts/slideLayout314.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30.xml" ContentType="application/vnd.openxmlformats-officedocument.presentationml.slideLayout+xml"/>
  <Override PartName="/ppt/slideLayouts/slideLayout329.xml" ContentType="application/vnd.openxmlformats-officedocument.presentationml.slideLayout+xml"/>
  <Override PartName="/ppt/slideLayouts/slideLayout328.xml" ContentType="application/vnd.openxmlformats-officedocument.presentationml.slideLayout+xml"/>
  <Override PartName="/ppt/slideLayouts/slideLayout327.xml" ContentType="application/vnd.openxmlformats-officedocument.presentationml.slideLayout+xml"/>
  <Override PartName="/ppt/slideLayouts/slideLayout326.xml" ContentType="application/vnd.openxmlformats-officedocument.presentationml.slideLayout+xml"/>
  <Override PartName="/ppt/slideLayouts/slideLayout325.xml" ContentType="application/vnd.openxmlformats-officedocument.presentationml.slideLayout+xml"/>
  <Override PartName="/ppt/slideLayouts/slideLayout313.xml" ContentType="application/vnd.openxmlformats-officedocument.presentationml.slideLayout+xml"/>
  <Override PartName="/ppt/slideLayouts/slideLayout312.xml" ContentType="application/vnd.openxmlformats-officedocument.presentationml.slideLayout+xml"/>
  <Override PartName="/ppt/slideLayouts/slideLayout311.xml" ContentType="application/vnd.openxmlformats-officedocument.presentationml.slideLayout+xml"/>
  <Override PartName="/ppt/slideLayouts/slideLayout300.xml" ContentType="application/vnd.openxmlformats-officedocument.presentationml.slideLayout+xml"/>
  <Override PartName="/ppt/slideLayouts/slideLayout299.xml" ContentType="application/vnd.openxmlformats-officedocument.presentationml.slideLayout+xml"/>
  <Override PartName="/ppt/slideLayouts/slideLayout298.xml" ContentType="application/vnd.openxmlformats-officedocument.presentationml.slideLayout+xml"/>
  <Override PartName="/ppt/slideLayouts/slideLayout297.xml" ContentType="application/vnd.openxmlformats-officedocument.presentationml.slideLayout+xml"/>
  <Override PartName="/ppt/slideLayouts/slideLayout296.xml" ContentType="application/vnd.openxmlformats-officedocument.presentationml.slideLayout+xml"/>
  <Override PartName="/ppt/slideLayouts/slideLayout295.xml" ContentType="application/vnd.openxmlformats-officedocument.presentationml.slideLayout+xml"/>
  <Override PartName="/ppt/slideLayouts/slideLayout294.xml" ContentType="application/vnd.openxmlformats-officedocument.presentationml.slideLayout+xml"/>
  <Override PartName="/ppt/slideLayouts/slideLayout293.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10.xml" ContentType="application/vnd.openxmlformats-officedocument.presentationml.slideLayout+xml"/>
  <Override PartName="/ppt/slideLayouts/slideLayout309.xml" ContentType="application/vnd.openxmlformats-officedocument.presentationml.slideLayout+xml"/>
  <Override PartName="/ppt/slideLayouts/slideLayout308.xml" ContentType="application/vnd.openxmlformats-officedocument.presentationml.slideLayout+xml"/>
  <Override PartName="/ppt/slideLayouts/slideLayout307.xml" ContentType="application/vnd.openxmlformats-officedocument.presentationml.slideLayout+xml"/>
  <Override PartName="/ppt/slideLayouts/slideLayout306.xml" ContentType="application/vnd.openxmlformats-officedocument.presentationml.slideLayout+xml"/>
  <Override PartName="/ppt/slideLayouts/slideLayout305.xml" ContentType="application/vnd.openxmlformats-officedocument.presentationml.slideLayout+xml"/>
  <Override PartName="/ppt/slideLayouts/slideLayout304.xml" ContentType="application/vnd.openxmlformats-officedocument.presentationml.slideLayout+xml"/>
  <Override PartName="/ppt/slideLayouts/slideLayout249.xml" ContentType="application/vnd.openxmlformats-officedocument.presentationml.slideLayout+xml"/>
  <Override PartName="/ppt/slideLayouts/slideLayout264.xml" ContentType="application/vnd.openxmlformats-officedocument.presentationml.slideLayout+xml"/>
  <Override PartName="/ppt/slideLayouts/slideLayout247.xml" ContentType="application/vnd.openxmlformats-officedocument.presentationml.slideLayout+xml"/>
  <Override PartName="/ppt/slideLayouts/slideLayout210.xml" ContentType="application/vnd.openxmlformats-officedocument.presentationml.slideLayout+xml"/>
  <Override PartName="/ppt/slideLayouts/slideLayout209.xml" ContentType="application/vnd.openxmlformats-officedocument.presentationml.slideLayout+xml"/>
  <Override PartName="/ppt/slideLayouts/slideLayout208.xml" ContentType="application/vnd.openxmlformats-officedocument.presentationml.slideLayout+xml"/>
  <Override PartName="/ppt/slideLayouts/slideLayout248.xml" ContentType="application/vnd.openxmlformats-officedocument.presentationml.slideLayout+xml"/>
  <Override PartName="/ppt/slideLayouts/slideLayout206.xml" ContentType="application/vnd.openxmlformats-officedocument.presentationml.slideLayout+xml"/>
  <Override PartName="/ppt/slideLayouts/slideLayout205.xml" ContentType="application/vnd.openxmlformats-officedocument.presentationml.slideLayout+xml"/>
  <Override PartName="/ppt/slideLayouts/slideLayout204.xml" ContentType="application/vnd.openxmlformats-officedocument.presentationml.slideLayout+xml"/>
  <Override PartName="/ppt/slideLayouts/slideLayout203.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20.xml" ContentType="application/vnd.openxmlformats-officedocument.presentationml.slideLayout+xml"/>
  <Override PartName="/ppt/slideLayouts/slideLayout219.xml" ContentType="application/vnd.openxmlformats-officedocument.presentationml.slideLayout+xml"/>
  <Override PartName="/ppt/slideLayouts/slideLayout218.xml" ContentType="application/vnd.openxmlformats-officedocument.presentationml.slideLayout+xml"/>
  <Override PartName="/ppt/slideLayouts/slideLayout217.xml" ContentType="application/vnd.openxmlformats-officedocument.presentationml.slideLayout+xml"/>
  <Override PartName="/ppt/slideLayouts/slideLayout216.xml" ContentType="application/vnd.openxmlformats-officedocument.presentationml.slideLayout+xml"/>
  <Override PartName="/ppt/slideLayouts/slideLayout215.xml" ContentType="application/vnd.openxmlformats-officedocument.presentationml.slideLayout+xml"/>
  <Override PartName="/ppt/slideLayouts/slideLayout214.xml" ContentType="application/vnd.openxmlformats-officedocument.presentationml.slideLayout+xml"/>
  <Override PartName="/ppt/slideLayouts/slideLayout202.xml" ContentType="application/vnd.openxmlformats-officedocument.presentationml.slideLayout+xml"/>
  <Override PartName="/ppt/slideLayouts/slideLayout201.xml" ContentType="application/vnd.openxmlformats-officedocument.presentationml.slideLayout+xml"/>
  <Override PartName="/ppt/slideLayouts/slideLayout200.xml" ContentType="application/vnd.openxmlformats-officedocument.presentationml.slideLayout+xml"/>
  <Override PartName="/ppt/slideLayouts/slideLayout189.xml" ContentType="application/vnd.openxmlformats-officedocument.presentationml.slideLayout+xml"/>
  <Override PartName="/ppt/slideLayouts/slideLayout188.xml" ContentType="application/vnd.openxmlformats-officedocument.presentationml.slideLayout+xml"/>
  <Override PartName="/ppt/slideLayouts/slideLayout187.xml" ContentType="application/vnd.openxmlformats-officedocument.presentationml.slideLayout+xml"/>
  <Override PartName="/ppt/slideLayouts/slideLayout186.xml" ContentType="application/vnd.openxmlformats-officedocument.presentationml.slideLayout+xml"/>
  <Override PartName="/ppt/slideLayouts/slideLayout185.xml" ContentType="application/vnd.openxmlformats-officedocument.presentationml.slideLayout+xml"/>
  <Override PartName="/ppt/slideLayouts/slideLayout184.xml" ContentType="application/vnd.openxmlformats-officedocument.presentationml.slideLayout+xml"/>
  <Override PartName="/ppt/slideLayouts/slideLayout183.xml" ContentType="application/vnd.openxmlformats-officedocument.presentationml.slideLayout+xml"/>
  <Override PartName="/ppt/slideLayouts/slideLayout182.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9.xml" ContentType="application/vnd.openxmlformats-officedocument.presentationml.slideLayout+xml"/>
  <Override PartName="/ppt/slideLayouts/slideLayout198.xml" ContentType="application/vnd.openxmlformats-officedocument.presentationml.slideLayout+xml"/>
  <Override PartName="/ppt/slideLayouts/slideLayout197.xml" ContentType="application/vnd.openxmlformats-officedocument.presentationml.slideLayout+xml"/>
  <Override PartName="/ppt/slideLayouts/slideLayout196.xml" ContentType="application/vnd.openxmlformats-officedocument.presentationml.slideLayout+xml"/>
  <Override PartName="/ppt/slideLayouts/slideLayout195.xml" ContentType="application/vnd.openxmlformats-officedocument.presentationml.slideLayout+xml"/>
  <Override PartName="/ppt/slideLayouts/slideLayout194.xml" ContentType="application/vnd.openxmlformats-officedocument.presentationml.slideLayout+xml"/>
  <Override PartName="/ppt/slideLayouts/slideLayout193.xml" ContentType="application/vnd.openxmlformats-officedocument.presentationml.slideLayout+xml"/>
  <Override PartName="/ppt/slideLayouts/slideLayout221.xml" ContentType="application/vnd.openxmlformats-officedocument.presentationml.slideLayout+xml"/>
  <Override PartName="/ppt/slideLayouts/slideLayout207.xml" ContentType="application/vnd.openxmlformats-officedocument.presentationml.slideLayout+xml"/>
  <Override PartName="/ppt/slideLayouts/slideLayout243.xml" ContentType="application/vnd.openxmlformats-officedocument.presentationml.slideLayout+xml"/>
  <Override PartName="/ppt/slideLayouts/slideLayout240.xml" ContentType="application/vnd.openxmlformats-officedocument.presentationml.slideLayout+xml"/>
  <Override PartName="/ppt/slideLayouts/slideLayout244.xml" ContentType="application/vnd.openxmlformats-officedocument.presentationml.slideLayout+xml"/>
  <Override PartName="/ppt/slideLayouts/slideLayout241.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9.xml" ContentType="application/vnd.openxmlformats-officedocument.presentationml.slideLayout+xml"/>
  <Override PartName="/ppt/slideLayouts/slideLayout231.xml" ContentType="application/vnd.openxmlformats-officedocument.presentationml.slideLayout+xml"/>
  <Override PartName="/ppt/slideLayouts/slideLayout238.xml" ContentType="application/vnd.openxmlformats-officedocument.presentationml.slideLayout+xml"/>
  <Override PartName="/ppt/slideLayouts/slideLayout245.xml" ContentType="application/vnd.openxmlformats-officedocument.presentationml.slideLayout+xml"/>
  <Override PartName="/ppt/slideLayouts/slideLayout232.xml" ContentType="application/vnd.openxmlformats-officedocument.presentationml.slideLayout+xml"/>
  <Override PartName="/ppt/slideLayouts/slideLayout242.xml" ContentType="application/vnd.openxmlformats-officedocument.presentationml.slideLayout+xml"/>
  <Override PartName="/ppt/slideLayouts/slideLayout246.xml" ContentType="application/vnd.openxmlformats-officedocument.presentationml.slideLayout+xml"/>
  <Override PartName="/ppt/slideLayouts/slideLayout228.xml" ContentType="application/vnd.openxmlformats-officedocument.presentationml.slideLayout+xml"/>
  <Override PartName="/ppt/slideLayouts/slideLayout223.xml" ContentType="application/vnd.openxmlformats-officedocument.presentationml.slideLayout+xml"/>
  <Override PartName="/ppt/slideLayouts/slideLayout222.xml" ContentType="application/vnd.openxmlformats-officedocument.presentationml.slideLayout+xml"/>
  <Override PartName="/ppt/slideLayouts/slideLayout237.xml" ContentType="application/vnd.openxmlformats-officedocument.presentationml.slideLayout+xml"/>
  <Override PartName="/ppt/slideLayouts/slideLayout234.xml" ContentType="application/vnd.openxmlformats-officedocument.presentationml.slideLayout+xml"/>
  <Override PartName="/ppt/slideLayouts/slideLayout23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7.xml" ContentType="application/vnd.openxmlformats-officedocument.presentationml.slideLayout+xml"/>
  <Override PartName="/ppt/slideLayouts/slideLayout226.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theme/theme6.xml" ContentType="application/vnd.openxmlformats-officedocument.theme+xml"/>
  <Override PartName="/ppt/theme/theme17.xml" ContentType="application/vnd.openxmlformats-officedocument.theme+xml"/>
  <Override PartName="/ppt/theme/theme23.xml" ContentType="application/vnd.openxmlformats-officedocument.theme+xml"/>
  <Override PartName="/ppt/theme/theme22.xml" ContentType="application/vnd.openxmlformats-officedocument.theme+xml"/>
  <Override PartName="/ppt/theme/theme30.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3.xml" ContentType="application/vnd.openxmlformats-officedocument.theme+xml"/>
  <Override PartName="/ppt/theme/theme32.xml" ContentType="application/vnd.openxmlformats-officedocument.theme+xml"/>
  <Override PartName="/ppt/theme/theme16.xml" ContentType="application/vnd.openxmlformats-officedocument.theme+xml"/>
  <Override PartName="/ppt/theme/theme31.xml" ContentType="application/vnd.openxmlformats-officedocument.theme+xml"/>
  <Override PartName="/ppt/theme/theme9.xml" ContentType="application/vnd.openxmlformats-officedocument.theme+xml"/>
  <Override PartName="/ppt/theme/theme15.xml" ContentType="application/vnd.openxmlformats-officedocument.theme+xml"/>
  <Override PartName="/ppt/theme/theme19.xml" ContentType="application/vnd.openxmlformats-officedocument.theme+xml"/>
  <Override PartName="/ppt/theme/theme27.xml" ContentType="application/vnd.openxmlformats-officedocument.theme+xml"/>
  <Override PartName="/ppt/theme/theme11.xml" ContentType="application/vnd.openxmlformats-officedocument.theme+xml"/>
  <Override PartName="/ppt/theme/theme7.xml" ContentType="application/vnd.openxmlformats-officedocument.theme+xml"/>
  <Override PartName="/ppt/theme/theme13.xml" ContentType="application/vnd.openxmlformats-officedocument.theme+xml"/>
  <Override PartName="/ppt/theme/theme5.xml" ContentType="application/vnd.openxmlformats-officedocument.theme+xml"/>
  <Override PartName="/ppt/theme/theme20.xml" ContentType="application/vnd.openxmlformats-officedocument.theme+xml"/>
  <Override PartName="/ppt/theme/theme26.xml" ContentType="application/vnd.openxmlformats-officedocument.theme+xml"/>
  <Override PartName="/ppt/theme/theme25.xml" ContentType="application/vnd.openxmlformats-officedocument.theme+xml"/>
  <Override PartName="/ppt/theme/theme4.xml" ContentType="application/vnd.openxmlformats-officedocument.theme+xml"/>
  <Override PartName="/ppt/theme/theme21.xml" ContentType="application/vnd.openxmlformats-officedocument.theme+xml"/>
  <Override PartName="/ppt/theme/theme24.xml" ContentType="application/vnd.openxmlformats-officedocument.theme+xml"/>
  <Override PartName="/ppt/theme/theme12.xml" ContentType="application/vnd.openxmlformats-officedocument.theme+xml"/>
  <Override PartName="/ppt/theme/theme10.xml" ContentType="application/vnd.openxmlformats-officedocument.theme+xml"/>
  <Override PartName="/ppt/theme/theme29.xml" ContentType="application/vnd.openxmlformats-officedocument.theme+xml"/>
  <Override PartName="/ppt/theme/theme14.xml" ContentType="application/vnd.openxmlformats-officedocument.theme+xml"/>
  <Override PartName="/ppt/theme/theme28.xml" ContentType="application/vnd.openxmlformats-officedocument.theme+xml"/>
  <Override PartName="/ppt/theme/theme8.xml" ContentType="application/vnd.openxmlformats-officedocument.theme+xml"/>
  <Override PartName="/ppt/theme/theme18.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703" r:id="rId2"/>
    <p:sldMasterId id="2147483708" r:id="rId3"/>
    <p:sldMasterId id="2147483709" r:id="rId4"/>
    <p:sldMasterId id="2147483710" r:id="rId5"/>
    <p:sldMasterId id="2147483716" r:id="rId6"/>
    <p:sldMasterId id="2147483718" r:id="rId7"/>
    <p:sldMasterId id="2147483721" r:id="rId8"/>
    <p:sldMasterId id="2147483722" r:id="rId9"/>
    <p:sldMasterId id="2147483723" r:id="rId10"/>
    <p:sldMasterId id="2147483724" r:id="rId11"/>
    <p:sldMasterId id="2147483728" r:id="rId12"/>
    <p:sldMasterId id="2147483735" r:id="rId13"/>
    <p:sldMasterId id="2147483736" r:id="rId14"/>
    <p:sldMasterId id="2147483740" r:id="rId15"/>
    <p:sldMasterId id="2147483744" r:id="rId16"/>
    <p:sldMasterId id="2147483746" r:id="rId17"/>
    <p:sldMasterId id="2147483747" r:id="rId18"/>
    <p:sldMasterId id="2147483749" r:id="rId19"/>
    <p:sldMasterId id="2147483750" r:id="rId20"/>
    <p:sldMasterId id="2147483752" r:id="rId21"/>
    <p:sldMasterId id="2147483755" r:id="rId22"/>
    <p:sldMasterId id="2147483756" r:id="rId23"/>
    <p:sldMasterId id="2147483759" r:id="rId24"/>
    <p:sldMasterId id="2147483761" r:id="rId25"/>
    <p:sldMasterId id="2147483762" r:id="rId26"/>
    <p:sldMasterId id="2147483763" r:id="rId27"/>
    <p:sldMasterId id="2147483765" r:id="rId28"/>
    <p:sldMasterId id="2147483766" r:id="rId29"/>
    <p:sldMasterId id="2147484125" r:id="rId30"/>
    <p:sldMasterId id="2147484126" r:id="rId31"/>
  </p:sldMasterIdLst>
  <p:notesMasterIdLst>
    <p:notesMasterId r:id="rId64"/>
  </p:notesMasterIdLst>
  <p:handoutMasterIdLst>
    <p:handoutMasterId r:id="rId65"/>
  </p:handoutMasterIdLst>
  <p:sldIdLst>
    <p:sldId id="1412" r:id="rId32"/>
    <p:sldId id="1463" r:id="rId33"/>
    <p:sldId id="1420" r:id="rId34"/>
    <p:sldId id="1426" r:id="rId35"/>
    <p:sldId id="1458" r:id="rId36"/>
    <p:sldId id="1415" r:id="rId37"/>
    <p:sldId id="1418" r:id="rId38"/>
    <p:sldId id="1416" r:id="rId39"/>
    <p:sldId id="1430" r:id="rId40"/>
    <p:sldId id="1432" r:id="rId41"/>
    <p:sldId id="1433" r:id="rId42"/>
    <p:sldId id="1431" r:id="rId43"/>
    <p:sldId id="1434" r:id="rId44"/>
    <p:sldId id="1435" r:id="rId45"/>
    <p:sldId id="1436" r:id="rId46"/>
    <p:sldId id="1437" r:id="rId47"/>
    <p:sldId id="1438" r:id="rId48"/>
    <p:sldId id="1439" r:id="rId49"/>
    <p:sldId id="1445" r:id="rId50"/>
    <p:sldId id="1446" r:id="rId51"/>
    <p:sldId id="1456" r:id="rId52"/>
    <p:sldId id="1448" r:id="rId53"/>
    <p:sldId id="1449" r:id="rId54"/>
    <p:sldId id="1450" r:id="rId55"/>
    <p:sldId id="1447" r:id="rId56"/>
    <p:sldId id="1457" r:id="rId57"/>
    <p:sldId id="1454" r:id="rId58"/>
    <p:sldId id="1452" r:id="rId59"/>
    <p:sldId id="1455" r:id="rId60"/>
    <p:sldId id="1453" r:id="rId61"/>
    <p:sldId id="1451" r:id="rId62"/>
    <p:sldId id="1460" r:id="rId63"/>
  </p:sldIdLst>
  <p:sldSz cx="9144000" cy="6858000" type="screen4x3"/>
  <p:notesSz cx="6997700" cy="9283700"/>
  <p:defaultTextStyle>
    <a:defPPr>
      <a:defRPr lang="en-US"/>
    </a:defPPr>
    <a:lvl1pPr algn="l" rtl="0" eaLnBrk="0" fontAlgn="base" hangingPunct="0">
      <a:spcBef>
        <a:spcPct val="0"/>
      </a:spcBef>
      <a:spcAft>
        <a:spcPct val="0"/>
      </a:spcAft>
      <a:defRPr sz="2200" b="1"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200" b="1"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200" b="1"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200" b="1"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200" b="1" kern="1200">
        <a:solidFill>
          <a:schemeClr val="tx1"/>
        </a:solidFill>
        <a:latin typeface="Times" pitchFamily="18" charset="0"/>
        <a:ea typeface="+mn-ea"/>
        <a:cs typeface="+mn-cs"/>
      </a:defRPr>
    </a:lvl5pPr>
    <a:lvl6pPr marL="2286000" algn="l" defTabSz="914400" rtl="0" eaLnBrk="1" latinLnBrk="0" hangingPunct="1">
      <a:defRPr sz="2200" b="1" kern="1200">
        <a:solidFill>
          <a:schemeClr val="tx1"/>
        </a:solidFill>
        <a:latin typeface="Times" pitchFamily="18" charset="0"/>
        <a:ea typeface="+mn-ea"/>
        <a:cs typeface="+mn-cs"/>
      </a:defRPr>
    </a:lvl6pPr>
    <a:lvl7pPr marL="2743200" algn="l" defTabSz="914400" rtl="0" eaLnBrk="1" latinLnBrk="0" hangingPunct="1">
      <a:defRPr sz="2200" b="1" kern="1200">
        <a:solidFill>
          <a:schemeClr val="tx1"/>
        </a:solidFill>
        <a:latin typeface="Times" pitchFamily="18" charset="0"/>
        <a:ea typeface="+mn-ea"/>
        <a:cs typeface="+mn-cs"/>
      </a:defRPr>
    </a:lvl7pPr>
    <a:lvl8pPr marL="3200400" algn="l" defTabSz="914400" rtl="0" eaLnBrk="1" latinLnBrk="0" hangingPunct="1">
      <a:defRPr sz="2200" b="1" kern="1200">
        <a:solidFill>
          <a:schemeClr val="tx1"/>
        </a:solidFill>
        <a:latin typeface="Times" pitchFamily="18" charset="0"/>
        <a:ea typeface="+mn-ea"/>
        <a:cs typeface="+mn-cs"/>
      </a:defRPr>
    </a:lvl8pPr>
    <a:lvl9pPr marL="3657600" algn="l" defTabSz="914400" rtl="0" eaLnBrk="1" latinLnBrk="0" hangingPunct="1">
      <a:defRPr sz="2200" b="1" kern="1200">
        <a:solidFill>
          <a:schemeClr val="tx1"/>
        </a:solidFill>
        <a:latin typeface="Times"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346840" initials="" lastIdx="28" clrIdx="0"/>
  <p:cmAuthor id="1" name="jro2435"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08080"/>
    <a:srgbClr val="FF7C80"/>
    <a:srgbClr val="CC0099"/>
    <a:srgbClr val="CCFFCC"/>
    <a:srgbClr val="FFFF99"/>
    <a:srgbClr val="CCECFF"/>
    <a:srgbClr val="5F5F5F"/>
    <a:srgbClr val="FFFF66"/>
    <a:srgbClr val="99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8" autoAdjust="0"/>
    <p:restoredTop sz="87226" autoAdjust="0"/>
  </p:normalViewPr>
  <p:slideViewPr>
    <p:cSldViewPr snapToGrid="0">
      <p:cViewPr>
        <p:scale>
          <a:sx n="90" d="100"/>
          <a:sy n="90" d="100"/>
        </p:scale>
        <p:origin x="-444" y="-102"/>
      </p:cViewPr>
      <p:guideLst>
        <p:guide orient="horz" pos="267"/>
        <p:guide orient="horz" pos="4063"/>
        <p:guide orient="horz" pos="3053"/>
        <p:guide orient="horz" pos="1906"/>
        <p:guide orient="horz" pos="1063"/>
        <p:guide orient="horz" pos="3214"/>
        <p:guide pos="2389"/>
        <p:guide pos="712"/>
        <p:guide pos="28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1.xml"/><Relationship Id="rId47" Type="http://schemas.openxmlformats.org/officeDocument/2006/relationships/slide" Target="slides/slide16.xml"/><Relationship Id="rId63" Type="http://schemas.openxmlformats.org/officeDocument/2006/relationships/slide" Target="slides/slide32.xml"/><Relationship Id="rId6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1.xml"/><Relationship Id="rId37" Type="http://schemas.openxmlformats.org/officeDocument/2006/relationships/slide" Target="slides/slide6.xml"/><Relationship Id="rId40" Type="http://schemas.openxmlformats.org/officeDocument/2006/relationships/slide" Target="slides/slide9.xml"/><Relationship Id="rId45" Type="http://schemas.openxmlformats.org/officeDocument/2006/relationships/slide" Target="slides/slide14.xml"/><Relationship Id="rId53" Type="http://schemas.openxmlformats.org/officeDocument/2006/relationships/slide" Target="slides/slide22.xml"/><Relationship Id="rId58" Type="http://schemas.openxmlformats.org/officeDocument/2006/relationships/slide" Target="slides/slide27.xml"/><Relationship Id="rId66"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slide" Target="slides/slide30.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 Target="slides/slide4.xml"/><Relationship Id="rId43" Type="http://schemas.openxmlformats.org/officeDocument/2006/relationships/slide" Target="slides/slide12.xml"/><Relationship Id="rId48" Type="http://schemas.openxmlformats.org/officeDocument/2006/relationships/slide" Target="slides/slide17.xml"/><Relationship Id="rId56" Type="http://schemas.openxmlformats.org/officeDocument/2006/relationships/slide" Target="slides/slide2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0.xml"/><Relationship Id="rId72" Type="http://schemas.openxmlformats.org/officeDocument/2006/relationships/customXml" Target="../customXml/item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2.xml"/><Relationship Id="rId38" Type="http://schemas.openxmlformats.org/officeDocument/2006/relationships/slide" Target="slides/slide7.xml"/><Relationship Id="rId46" Type="http://schemas.openxmlformats.org/officeDocument/2006/relationships/slide" Target="slides/slide15.xml"/><Relationship Id="rId59" Type="http://schemas.openxmlformats.org/officeDocument/2006/relationships/slide" Target="slides/slide28.xml"/><Relationship Id="rId67"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 Target="slides/slide10.xml"/><Relationship Id="rId54" Type="http://schemas.openxmlformats.org/officeDocument/2006/relationships/slide" Target="slides/slide23.xml"/><Relationship Id="rId62" Type="http://schemas.openxmlformats.org/officeDocument/2006/relationships/slide" Target="slides/slide3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5.xml"/><Relationship Id="rId49" Type="http://schemas.openxmlformats.org/officeDocument/2006/relationships/slide" Target="slides/slide18.xml"/><Relationship Id="rId57" Type="http://schemas.openxmlformats.org/officeDocument/2006/relationships/slide" Target="slides/slide26.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 Target="slides/slide13.xml"/><Relationship Id="rId52" Type="http://schemas.openxmlformats.org/officeDocument/2006/relationships/slide" Target="slides/slide21.xml"/><Relationship Id="rId60" Type="http://schemas.openxmlformats.org/officeDocument/2006/relationships/slide" Target="slides/slide29.xml"/><Relationship Id="rId65" Type="http://schemas.openxmlformats.org/officeDocument/2006/relationships/handoutMaster" Target="handoutMasters/handoutMaster1.xml"/><Relationship Id="rId73" Type="http://schemas.openxmlformats.org/officeDocument/2006/relationships/customXml" Target="../customXml/item3.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8.xml"/><Relationship Id="rId34" Type="http://schemas.openxmlformats.org/officeDocument/2006/relationships/slide" Target="slides/slide3.xml"/><Relationship Id="rId50" Type="http://schemas.openxmlformats.org/officeDocument/2006/relationships/slide" Target="slides/slide19.xml"/><Relationship Id="rId55" Type="http://schemas.openxmlformats.org/officeDocument/2006/relationships/slide" Target="slides/slide24.xml"/><Relationship Id="rId7" Type="http://schemas.openxmlformats.org/officeDocument/2006/relationships/slideMaster" Target="slideMasters/slideMaster7.xml"/><Relationship Id="rId71"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5300" cy="411163"/>
          </a:xfrm>
          <a:prstGeom prst="rect">
            <a:avLst/>
          </a:prstGeom>
          <a:noFill/>
          <a:ln w="9525">
            <a:noFill/>
            <a:miter lim="800000"/>
            <a:headEnd/>
            <a:tailEnd/>
          </a:ln>
        </p:spPr>
        <p:txBody>
          <a:bodyPr vert="horz" wrap="square" lIns="19379" tIns="0" rIns="19379" bIns="0" numCol="1" anchor="t" anchorCtr="0" compatLnSpc="1">
            <a:prstTxWarp prst="textNoShape">
              <a:avLst/>
            </a:prstTxWarp>
          </a:bodyPr>
          <a:lstStyle>
            <a:lvl1pPr defTabSz="930275">
              <a:defRPr sz="1000" b="0" i="1"/>
            </a:lvl1pPr>
          </a:lstStyle>
          <a:p>
            <a:endParaRPr lang="en-US"/>
          </a:p>
        </p:txBody>
      </p:sp>
      <p:sp>
        <p:nvSpPr>
          <p:cNvPr id="3075" name="Rectangle 3"/>
          <p:cNvSpPr>
            <a:spLocks noGrp="1" noChangeArrowheads="1"/>
          </p:cNvSpPr>
          <p:nvPr>
            <p:ph type="dt" sz="quarter" idx="1"/>
          </p:nvPr>
        </p:nvSpPr>
        <p:spPr bwMode="auto">
          <a:xfrm>
            <a:off x="3962400" y="0"/>
            <a:ext cx="3035300" cy="411163"/>
          </a:xfrm>
          <a:prstGeom prst="rect">
            <a:avLst/>
          </a:prstGeom>
          <a:noFill/>
          <a:ln w="9525">
            <a:noFill/>
            <a:miter lim="800000"/>
            <a:headEnd/>
            <a:tailEnd/>
          </a:ln>
        </p:spPr>
        <p:txBody>
          <a:bodyPr vert="horz" wrap="square" lIns="19379" tIns="0" rIns="19379" bIns="0" numCol="1" anchor="t" anchorCtr="0" compatLnSpc="1">
            <a:prstTxWarp prst="textNoShape">
              <a:avLst/>
            </a:prstTxWarp>
          </a:bodyPr>
          <a:lstStyle>
            <a:lvl1pPr algn="r" defTabSz="930275">
              <a:defRPr sz="1000" b="0" i="1"/>
            </a:lvl1pPr>
          </a:lstStyle>
          <a:p>
            <a:endParaRPr lang="en-US"/>
          </a:p>
        </p:txBody>
      </p:sp>
      <p:sp>
        <p:nvSpPr>
          <p:cNvPr id="3076" name="Rectangle 4"/>
          <p:cNvSpPr>
            <a:spLocks noGrp="1" noChangeArrowheads="1"/>
          </p:cNvSpPr>
          <p:nvPr>
            <p:ph type="ftr" sz="quarter" idx="2"/>
          </p:nvPr>
        </p:nvSpPr>
        <p:spPr bwMode="auto">
          <a:xfrm>
            <a:off x="0" y="8769350"/>
            <a:ext cx="3035300" cy="514350"/>
          </a:xfrm>
          <a:prstGeom prst="rect">
            <a:avLst/>
          </a:prstGeom>
          <a:noFill/>
          <a:ln w="9525">
            <a:noFill/>
            <a:miter lim="800000"/>
            <a:headEnd/>
            <a:tailEnd/>
          </a:ln>
        </p:spPr>
        <p:txBody>
          <a:bodyPr vert="horz" wrap="square" lIns="19379" tIns="0" rIns="19379" bIns="0" numCol="1" anchor="b" anchorCtr="0" compatLnSpc="1">
            <a:prstTxWarp prst="textNoShape">
              <a:avLst/>
            </a:prstTxWarp>
          </a:bodyPr>
          <a:lstStyle>
            <a:lvl1pPr defTabSz="930275">
              <a:defRPr sz="1000" b="0" i="1"/>
            </a:lvl1pPr>
          </a:lstStyle>
          <a:p>
            <a:endParaRPr lang="en-US"/>
          </a:p>
        </p:txBody>
      </p:sp>
      <p:sp>
        <p:nvSpPr>
          <p:cNvPr id="3077" name="Rectangle 5"/>
          <p:cNvSpPr>
            <a:spLocks noGrp="1" noChangeArrowheads="1"/>
          </p:cNvSpPr>
          <p:nvPr>
            <p:ph type="sldNum" sz="quarter" idx="3"/>
          </p:nvPr>
        </p:nvSpPr>
        <p:spPr bwMode="auto">
          <a:xfrm>
            <a:off x="3962400" y="8769350"/>
            <a:ext cx="3035300" cy="514350"/>
          </a:xfrm>
          <a:prstGeom prst="rect">
            <a:avLst/>
          </a:prstGeom>
          <a:noFill/>
          <a:ln w="9525">
            <a:noFill/>
            <a:miter lim="800000"/>
            <a:headEnd/>
            <a:tailEnd/>
          </a:ln>
        </p:spPr>
        <p:txBody>
          <a:bodyPr vert="horz" wrap="square" lIns="19379" tIns="0" rIns="19379" bIns="0" numCol="1" anchor="b" anchorCtr="0" compatLnSpc="1">
            <a:prstTxWarp prst="textNoShape">
              <a:avLst/>
            </a:prstTxWarp>
          </a:bodyPr>
          <a:lstStyle>
            <a:lvl1pPr algn="r" defTabSz="930275">
              <a:defRPr sz="1000" b="0" i="1"/>
            </a:lvl1pPr>
          </a:lstStyle>
          <a:p>
            <a:fld id="{1408BA33-69F0-4B6E-8563-6BA9CA6B19B1}" type="slidenum">
              <a:rPr lang="en-US"/>
              <a:pPr/>
              <a:t>‹#›</a:t>
            </a:fld>
            <a:endParaRPr lang="en-US"/>
          </a:p>
        </p:txBody>
      </p:sp>
    </p:spTree>
    <p:extLst>
      <p:ext uri="{BB962C8B-B14F-4D97-AF65-F5344CB8AC3E}">
        <p14:creationId xmlns="" xmlns:p14="http://schemas.microsoft.com/office/powerpoint/2010/main" val="22383052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35300" cy="411163"/>
          </a:xfrm>
          <a:prstGeom prst="rect">
            <a:avLst/>
          </a:prstGeom>
          <a:noFill/>
          <a:ln w="9525">
            <a:noFill/>
            <a:miter lim="800000"/>
            <a:headEnd/>
            <a:tailEnd/>
          </a:ln>
        </p:spPr>
        <p:txBody>
          <a:bodyPr vert="horz" wrap="square" lIns="19379" tIns="0" rIns="19379" bIns="0" numCol="1" anchor="t" anchorCtr="0" compatLnSpc="1">
            <a:prstTxWarp prst="textNoShape">
              <a:avLst/>
            </a:prstTxWarp>
          </a:bodyPr>
          <a:lstStyle>
            <a:lvl1pPr defTabSz="930275">
              <a:defRPr sz="1000" b="0" i="1"/>
            </a:lvl1pPr>
          </a:lstStyle>
          <a:p>
            <a:endParaRPr lang="en-US"/>
          </a:p>
        </p:txBody>
      </p:sp>
      <p:sp>
        <p:nvSpPr>
          <p:cNvPr id="2051" name="Rectangle 3"/>
          <p:cNvSpPr>
            <a:spLocks noGrp="1" noChangeArrowheads="1"/>
          </p:cNvSpPr>
          <p:nvPr>
            <p:ph type="dt" idx="1"/>
          </p:nvPr>
        </p:nvSpPr>
        <p:spPr bwMode="auto">
          <a:xfrm>
            <a:off x="3962400" y="0"/>
            <a:ext cx="3035300" cy="411163"/>
          </a:xfrm>
          <a:prstGeom prst="rect">
            <a:avLst/>
          </a:prstGeom>
          <a:noFill/>
          <a:ln w="9525">
            <a:noFill/>
            <a:miter lim="800000"/>
            <a:headEnd/>
            <a:tailEnd/>
          </a:ln>
        </p:spPr>
        <p:txBody>
          <a:bodyPr vert="horz" wrap="square" lIns="19379" tIns="0" rIns="19379" bIns="0" numCol="1" anchor="t" anchorCtr="0" compatLnSpc="1">
            <a:prstTxWarp prst="textNoShape">
              <a:avLst/>
            </a:prstTxWarp>
          </a:bodyPr>
          <a:lstStyle>
            <a:lvl1pPr algn="r" defTabSz="930275">
              <a:defRPr sz="1000" b="0" i="1"/>
            </a:lvl1pPr>
          </a:lstStyle>
          <a:p>
            <a:endParaRPr lang="en-US"/>
          </a:p>
        </p:txBody>
      </p:sp>
      <p:sp>
        <p:nvSpPr>
          <p:cNvPr id="2052" name="Rectangle 4"/>
          <p:cNvSpPr>
            <a:spLocks noGrp="1" noChangeArrowheads="1"/>
          </p:cNvSpPr>
          <p:nvPr>
            <p:ph type="ftr" sz="quarter" idx="4"/>
          </p:nvPr>
        </p:nvSpPr>
        <p:spPr bwMode="auto">
          <a:xfrm>
            <a:off x="0" y="8769350"/>
            <a:ext cx="3035300" cy="514350"/>
          </a:xfrm>
          <a:prstGeom prst="rect">
            <a:avLst/>
          </a:prstGeom>
          <a:noFill/>
          <a:ln w="9525">
            <a:noFill/>
            <a:miter lim="800000"/>
            <a:headEnd/>
            <a:tailEnd/>
          </a:ln>
        </p:spPr>
        <p:txBody>
          <a:bodyPr vert="horz" wrap="square" lIns="19379" tIns="0" rIns="19379" bIns="0" numCol="1" anchor="b" anchorCtr="0" compatLnSpc="1">
            <a:prstTxWarp prst="textNoShape">
              <a:avLst/>
            </a:prstTxWarp>
          </a:bodyPr>
          <a:lstStyle>
            <a:lvl1pPr defTabSz="930275">
              <a:defRPr sz="1000" b="0" i="1"/>
            </a:lvl1pPr>
          </a:lstStyle>
          <a:p>
            <a:endParaRPr lang="en-US"/>
          </a:p>
        </p:txBody>
      </p:sp>
      <p:sp>
        <p:nvSpPr>
          <p:cNvPr id="2053" name="Rectangle 5"/>
          <p:cNvSpPr>
            <a:spLocks noGrp="1" noChangeArrowheads="1"/>
          </p:cNvSpPr>
          <p:nvPr>
            <p:ph type="sldNum" sz="quarter" idx="5"/>
          </p:nvPr>
        </p:nvSpPr>
        <p:spPr bwMode="auto">
          <a:xfrm>
            <a:off x="3962400" y="8769350"/>
            <a:ext cx="3035300" cy="514350"/>
          </a:xfrm>
          <a:prstGeom prst="rect">
            <a:avLst/>
          </a:prstGeom>
          <a:noFill/>
          <a:ln w="9525">
            <a:noFill/>
            <a:miter lim="800000"/>
            <a:headEnd/>
            <a:tailEnd/>
          </a:ln>
        </p:spPr>
        <p:txBody>
          <a:bodyPr vert="horz" wrap="square" lIns="19379" tIns="0" rIns="19379" bIns="0" numCol="1" anchor="b" anchorCtr="0" compatLnSpc="1">
            <a:prstTxWarp prst="textNoShape">
              <a:avLst/>
            </a:prstTxWarp>
          </a:bodyPr>
          <a:lstStyle>
            <a:lvl1pPr algn="r" defTabSz="930275">
              <a:defRPr sz="1000" b="0" i="1"/>
            </a:lvl1pPr>
          </a:lstStyle>
          <a:p>
            <a:fld id="{E7AFEE25-848D-43A9-9A42-3EB5351F8E3D}" type="slidenum">
              <a:rPr lang="en-US"/>
              <a:pPr/>
              <a:t>‹#›</a:t>
            </a:fld>
            <a:endParaRPr lang="en-US"/>
          </a:p>
        </p:txBody>
      </p:sp>
      <p:sp>
        <p:nvSpPr>
          <p:cNvPr id="2054" name="Rectangle 6"/>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664" tIns="46833" rIns="93664" bIns="4683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1" name="Rectangle 7"/>
          <p:cNvSpPr>
            <a:spLocks noGrp="1" noRot="1" noChangeAspect="1" noChangeArrowheads="1" noTextEdit="1"/>
          </p:cNvSpPr>
          <p:nvPr>
            <p:ph type="sldImg" idx="2"/>
          </p:nvPr>
        </p:nvSpPr>
        <p:spPr bwMode="auto">
          <a:xfrm>
            <a:off x="1177925" y="658813"/>
            <a:ext cx="4641850" cy="3481387"/>
          </a:xfrm>
          <a:prstGeom prst="rect">
            <a:avLst/>
          </a:prstGeom>
          <a:noFill/>
          <a:ln w="12700">
            <a:solidFill>
              <a:schemeClr val="tx1"/>
            </a:solidFill>
            <a:miter lim="800000"/>
            <a:headEnd/>
            <a:tailEnd/>
          </a:ln>
        </p:spPr>
      </p:sp>
    </p:spTree>
    <p:extLst>
      <p:ext uri="{BB962C8B-B14F-4D97-AF65-F5344CB8AC3E}">
        <p14:creationId xmlns="" xmlns:p14="http://schemas.microsoft.com/office/powerpoint/2010/main" val="18991094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9"/>
          <p:cNvSpPr>
            <a:spLocks noGrp="1" noChangeArrowheads="1"/>
          </p:cNvSpPr>
          <p:nvPr>
            <p:ph type="ftr" sz="quarter" idx="10"/>
          </p:nvPr>
        </p:nvSpPr>
        <p:spPr>
          <a:ln/>
        </p:spPr>
        <p:txBody>
          <a:bodyPr/>
          <a:lstStyle>
            <a:lvl1pPr>
              <a:defRPr/>
            </a:lvl1pPr>
          </a:lstStyle>
          <a:p>
            <a:pPr>
              <a:defRPr/>
            </a:pPr>
            <a:endParaRPr lang="en-US"/>
          </a:p>
        </p:txBody>
      </p:sp>
      <p:sp>
        <p:nvSpPr>
          <p:cNvPr id="5"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9"/>
          <p:cNvSpPr>
            <a:spLocks noGrp="1" noChangeArrowheads="1"/>
          </p:cNvSpPr>
          <p:nvPr>
            <p:ph type="ftr" sz="quarter" idx="10"/>
          </p:nvPr>
        </p:nvSpPr>
        <p:spPr>
          <a:ln/>
        </p:spPr>
        <p:txBody>
          <a:bodyPr/>
          <a:lstStyle>
            <a:lvl1pPr>
              <a:defRPr/>
            </a:lvl1pPr>
          </a:lstStyle>
          <a:p>
            <a:pPr>
              <a:defRPr/>
            </a:pPr>
            <a:endParaRPr lang="en-US"/>
          </a:p>
        </p:txBody>
      </p:sp>
      <p:sp>
        <p:nvSpPr>
          <p:cNvPr id="5"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FA8FF28B-82F9-4E41-B4DE-417A9CFDE1C7}" type="slidenum">
              <a:rPr lang="en-US"/>
              <a:pPr/>
              <a:t>‹#›</a:t>
            </a:fld>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C09AC08-AD67-4399-9191-6219F7BD7D7B}" type="slidenum">
              <a:rPr lang="en-US"/>
              <a:pPr/>
              <a:t>‹#›</a:t>
            </a:fld>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AC0E6C3D-674C-4215-B531-C4228053C9A6}" type="slidenum">
              <a:rPr lang="en-US"/>
              <a:pPr/>
              <a:t>‹#›</a:t>
            </a:fld>
            <a:endParaRPr lang="en-US"/>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8450" y="1455738"/>
            <a:ext cx="4135438" cy="4637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455738"/>
            <a:ext cx="4137025" cy="4637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D4EF8D25-2BEC-41C7-B426-B3A2711052B6}" type="slidenum">
              <a:rPr lang="en-US"/>
              <a:pPr/>
              <a:t>‹#›</a:t>
            </a:fld>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6B17135E-6193-4429-BFFF-70AA82837101}" type="slidenum">
              <a:rPr lang="en-US"/>
              <a:pPr/>
              <a:t>‹#›</a:t>
            </a:fld>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863F9493-6CFB-46CA-AEF9-04E6898BC28E}" type="slidenum">
              <a:rPr lang="en-US"/>
              <a:pPr/>
              <a:t>‹#›</a:t>
            </a:fld>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7A214FCF-492F-46AA-972A-81B5FF2208D8}" type="slidenum">
              <a:rPr lang="en-US"/>
              <a:pPr/>
              <a:t>‹#›</a:t>
            </a:fld>
            <a:endParaRPr lang="en-US"/>
          </a:p>
        </p:txBody>
      </p:sp>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427775E-E670-4629-B0AB-E292ACB53A2D}" type="slidenum">
              <a:rPr lang="en-US"/>
              <a:pPr/>
              <a:t>‹#›</a:t>
            </a:fld>
            <a:endParaRPr lang="en-US"/>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64AB44C-37D0-4AA2-8563-D42FF4467161}" type="slidenum">
              <a:rPr lang="en-US"/>
              <a:pPr/>
              <a:t>‹#›</a:t>
            </a:fld>
            <a:endParaRPr lang="en-US"/>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A3FA9EE-DB17-4AB6-8C70-B7E45B7CC70A}"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9"/>
          <p:cNvSpPr>
            <a:spLocks noGrp="1" noChangeArrowheads="1"/>
          </p:cNvSpPr>
          <p:nvPr>
            <p:ph type="ftr" sz="quarter" idx="10"/>
          </p:nvPr>
        </p:nvSpPr>
        <p:spPr>
          <a:ln/>
        </p:spPr>
        <p:txBody>
          <a:bodyPr/>
          <a:lstStyle>
            <a:lvl1pPr>
              <a:defRPr/>
            </a:lvl1pPr>
          </a:lstStyle>
          <a:p>
            <a:pPr>
              <a:defRPr/>
            </a:pPr>
            <a:endParaRPr lang="en-US"/>
          </a:p>
        </p:txBody>
      </p:sp>
      <p:sp>
        <p:nvSpPr>
          <p:cNvPr id="5"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293688"/>
            <a:ext cx="2168525" cy="57991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8450" y="293688"/>
            <a:ext cx="6353175" cy="5799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DDBB1AB-893E-4B2C-BD42-494614CC7046}" type="slidenum">
              <a:rPr lang="en-US"/>
              <a:pPr/>
              <a:t>‹#›</a:t>
            </a:fld>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0" y="0"/>
            <a:ext cx="9144000" cy="6870700"/>
          </a:xfrm>
          <a:prstGeom prst="rect">
            <a:avLst/>
          </a:prstGeom>
          <a:gradFill rotWithShape="1">
            <a:gsLst>
              <a:gs pos="0">
                <a:srgbClr val="0038A8"/>
              </a:gs>
              <a:gs pos="100000">
                <a:srgbClr val="3A75C4"/>
              </a:gs>
            </a:gsLst>
            <a:lin ang="5400000" scaled="1"/>
          </a:gradFill>
          <a:ln w="9525">
            <a:noFill/>
            <a:miter lim="800000"/>
            <a:headEnd type="none" w="sm" len="sm"/>
            <a:tailEnd type="none" w="sm" len="sm"/>
          </a:ln>
          <a:effectLst/>
        </p:spPr>
        <p:txBody>
          <a:bodyPr wrap="none" anchor="ctr"/>
          <a:lstStyle/>
          <a:p>
            <a:endParaRPr lang="en-US"/>
          </a:p>
        </p:txBody>
      </p:sp>
      <p:pic>
        <p:nvPicPr>
          <p:cNvPr id="155651" name="Picture 3" descr="BrandZones_3"/>
          <p:cNvPicPr>
            <a:picLocks noChangeAspect="1" noChangeArrowheads="1"/>
          </p:cNvPicPr>
          <p:nvPr/>
        </p:nvPicPr>
        <p:blipFill>
          <a:blip r:embed="rId2" cstate="print"/>
          <a:srcRect/>
          <a:stretch>
            <a:fillRect/>
          </a:stretch>
        </p:blipFill>
        <p:spPr bwMode="auto">
          <a:xfrm>
            <a:off x="0" y="-9525"/>
            <a:ext cx="9131300" cy="1169988"/>
          </a:xfrm>
          <a:prstGeom prst="rect">
            <a:avLst/>
          </a:prstGeom>
          <a:noFill/>
        </p:spPr>
      </p:pic>
      <p:sp>
        <p:nvSpPr>
          <p:cNvPr id="155652" name="Rectangle 4"/>
          <p:cNvSpPr>
            <a:spLocks noGrp="1" noChangeArrowheads="1"/>
          </p:cNvSpPr>
          <p:nvPr>
            <p:ph type="ctrTitle"/>
          </p:nvPr>
        </p:nvSpPr>
        <p:spPr>
          <a:xfrm>
            <a:off x="392113" y="1870075"/>
            <a:ext cx="8345487" cy="2201863"/>
          </a:xfrm>
        </p:spPr>
        <p:txBody>
          <a:bodyPr/>
          <a:lstStyle>
            <a:lvl1pPr>
              <a:defRPr sz="4400"/>
            </a:lvl1pPr>
          </a:lstStyle>
          <a:p>
            <a:r>
              <a:rPr lang="en-US"/>
              <a:t>Click to edit Master title style</a:t>
            </a:r>
          </a:p>
        </p:txBody>
      </p:sp>
      <p:sp>
        <p:nvSpPr>
          <p:cNvPr id="155653" name="Rectangle 5"/>
          <p:cNvSpPr>
            <a:spLocks noGrp="1" noChangeArrowheads="1"/>
          </p:cNvSpPr>
          <p:nvPr>
            <p:ph type="subTitle" idx="1"/>
          </p:nvPr>
        </p:nvSpPr>
        <p:spPr>
          <a:xfrm>
            <a:off x="392113" y="4189413"/>
            <a:ext cx="8345487" cy="2101850"/>
          </a:xfrm>
        </p:spPr>
        <p:txBody>
          <a:bodyPr/>
          <a:lstStyle>
            <a:lvl1pPr marL="0" indent="0">
              <a:spcBef>
                <a:spcPct val="0"/>
              </a:spcBef>
              <a:spcAft>
                <a:spcPct val="0"/>
              </a:spcAft>
              <a:buFont typeface="Wingdings" pitchFamily="2" charset="2"/>
              <a:buNone/>
              <a:defRPr sz="2400">
                <a:solidFill>
                  <a:schemeClr val="bg1"/>
                </a:solidFill>
              </a:defRPr>
            </a:lvl1pPr>
          </a:lstStyle>
          <a:p>
            <a:r>
              <a:rPr lang="en-US"/>
              <a:t>Click to edit Master subtitle style</a:t>
            </a:r>
          </a:p>
        </p:txBody>
      </p:sp>
      <p:sp>
        <p:nvSpPr>
          <p:cNvPr id="58374" name="Rectangle 6"/>
          <p:cNvSpPr>
            <a:spLocks noChangeArrowheads="1"/>
          </p:cNvSpPr>
          <p:nvPr userDrawn="1"/>
        </p:nvSpPr>
        <p:spPr bwMode="auto">
          <a:xfrm>
            <a:off x="0" y="877888"/>
            <a:ext cx="9144000" cy="284162"/>
          </a:xfrm>
          <a:prstGeom prst="rect">
            <a:avLst/>
          </a:prstGeom>
          <a:solidFill>
            <a:srgbClr val="A32638"/>
          </a:solidFill>
          <a:ln w="9525">
            <a:noFill/>
            <a:miter lim="800000"/>
            <a:headEnd type="none" w="sm" len="sm"/>
            <a:tailEnd type="none" w="sm" len="sm"/>
          </a:ln>
          <a:effectLst/>
        </p:spPr>
        <p:txBody>
          <a:bodyPr wrap="none" anchor="ctr"/>
          <a:lstStyle/>
          <a:p>
            <a:pPr>
              <a:defRPr/>
            </a:pPr>
            <a:endParaRPr lang="en-US" sz="1600" b="0">
              <a:solidFill>
                <a:schemeClr val="bg1"/>
              </a:solidFill>
              <a:latin typeface="Arial" charset="0"/>
            </a:endParaRPr>
          </a:p>
        </p:txBody>
      </p:sp>
      <p:sp>
        <p:nvSpPr>
          <p:cNvPr id="58375" name="Text Box 7"/>
          <p:cNvSpPr txBox="1">
            <a:spLocks noChangeArrowheads="1"/>
          </p:cNvSpPr>
          <p:nvPr userDrawn="1"/>
        </p:nvSpPr>
        <p:spPr bwMode="auto">
          <a:xfrm>
            <a:off x="0" y="869950"/>
            <a:ext cx="5248275" cy="274638"/>
          </a:xfrm>
          <a:prstGeom prst="rect">
            <a:avLst/>
          </a:prstGeom>
          <a:noFill/>
          <a:ln w="9525">
            <a:noFill/>
            <a:miter lim="800000"/>
            <a:headEnd type="none" w="sm" len="sm"/>
            <a:tailEnd type="none" w="sm" len="sm"/>
          </a:ln>
          <a:effectLst/>
        </p:spPr>
        <p:txBody>
          <a:bodyPr lIns="457200" rIns="457200">
            <a:spAutoFit/>
          </a:bodyPr>
          <a:lstStyle/>
          <a:p>
            <a:pPr>
              <a:spcBef>
                <a:spcPct val="50000"/>
              </a:spcBef>
            </a:pPr>
            <a:r>
              <a:rPr lang="en-US" sz="1200" b="0">
                <a:solidFill>
                  <a:schemeClr val="bg1"/>
                </a:solidFill>
                <a:latin typeface="Arial" pitchFamily="34" charset="0"/>
              </a:rPr>
              <a:t>Boeing Commercial Airplanes |</a:t>
            </a:r>
            <a:r>
              <a:rPr lang="en-US" sz="1200">
                <a:solidFill>
                  <a:schemeClr val="bg1"/>
                </a:solidFill>
                <a:latin typeface="Arial" pitchFamily="34" charset="0"/>
              </a:rPr>
              <a:t> Airplane Systems</a:t>
            </a:r>
          </a:p>
        </p:txBody>
      </p:sp>
      <p:sp>
        <p:nvSpPr>
          <p:cNvPr id="155656" name="TextBox 103"/>
          <p:cNvSpPr txBox="1">
            <a:spLocks noChangeArrowheads="1"/>
          </p:cNvSpPr>
          <p:nvPr userDrawn="1"/>
        </p:nvSpPr>
        <p:spPr bwMode="auto">
          <a:xfrm>
            <a:off x="7954963" y="877888"/>
            <a:ext cx="1328737" cy="274637"/>
          </a:xfrm>
          <a:prstGeom prst="rect">
            <a:avLst/>
          </a:prstGeom>
          <a:noFill/>
          <a:ln w="9525">
            <a:noFill/>
            <a:miter lim="800000"/>
            <a:headEnd/>
            <a:tailEnd/>
          </a:ln>
        </p:spPr>
        <p:txBody>
          <a:bodyPr wrap="none">
            <a:spAutoFit/>
          </a:bodyPr>
          <a:lstStyle/>
          <a:p>
            <a:r>
              <a:rPr lang="en-US" sz="1200">
                <a:solidFill>
                  <a:schemeClr val="bg1"/>
                </a:solidFill>
                <a:latin typeface="Arial" pitchFamily="34" charset="0"/>
              </a:rPr>
              <a:t>Avionics - ATM </a:t>
            </a:r>
          </a:p>
        </p:txBody>
      </p:sp>
      <p:sp>
        <p:nvSpPr>
          <p:cNvPr id="58378" name="Text Box 10"/>
          <p:cNvSpPr txBox="1">
            <a:spLocks noChangeArrowheads="1"/>
          </p:cNvSpPr>
          <p:nvPr userDrawn="1"/>
        </p:nvSpPr>
        <p:spPr bwMode="auto">
          <a:xfrm>
            <a:off x="3055938" y="6600825"/>
            <a:ext cx="3030537" cy="198438"/>
          </a:xfrm>
          <a:prstGeom prst="rect">
            <a:avLst/>
          </a:prstGeom>
          <a:noFill/>
          <a:ln w="9525">
            <a:noFill/>
            <a:miter lim="800000"/>
            <a:headEnd/>
            <a:tailEnd/>
          </a:ln>
          <a:effectLst/>
        </p:spPr>
        <p:txBody>
          <a:bodyPr wrap="none">
            <a:spAutoFit/>
          </a:bodyPr>
          <a:lstStyle/>
          <a:p>
            <a:pPr eaLnBrk="1" hangingPunct="1"/>
            <a:r>
              <a:rPr lang="en-US" sz="600">
                <a:solidFill>
                  <a:schemeClr val="bg1"/>
                </a:solidFill>
                <a:latin typeface="Arial" pitchFamily="34" charset="0"/>
              </a:rPr>
              <a:t>BOEING PROPRIETARY </a:t>
            </a:r>
            <a:r>
              <a:rPr lang="en-US" sz="700">
                <a:solidFill>
                  <a:schemeClr val="bg1"/>
                </a:solidFill>
                <a:latin typeface="Arial" pitchFamily="34" charset="0"/>
              </a:rPr>
              <a:t>– Distribution Limited to Boeing US Personnel</a:t>
            </a:r>
          </a:p>
        </p:txBody>
      </p:sp>
      <p:sp>
        <p:nvSpPr>
          <p:cNvPr id="155658" name="Rectangle 10"/>
          <p:cNvSpPr>
            <a:spLocks noChangeArrowheads="1"/>
          </p:cNvSpPr>
          <p:nvPr userDrawn="1"/>
        </p:nvSpPr>
        <p:spPr bwMode="auto">
          <a:xfrm>
            <a:off x="263525" y="6708775"/>
            <a:ext cx="2674938" cy="111125"/>
          </a:xfrm>
          <a:prstGeom prst="rect">
            <a:avLst/>
          </a:prstGeom>
          <a:noFill/>
          <a:ln w="12700">
            <a:noFill/>
            <a:miter lim="800000"/>
            <a:headEnd type="none" w="sm" len="sm"/>
            <a:tailEnd type="none" w="sm" len="sm"/>
          </a:ln>
          <a:effectLst/>
        </p:spPr>
        <p:txBody>
          <a:bodyPr lIns="9144" tIns="9144" rIns="9144" bIns="9144">
            <a:spAutoFit/>
          </a:bodyPr>
          <a:lstStyle/>
          <a:p>
            <a:pPr defTabSz="820738"/>
            <a:r>
              <a:rPr lang="en-US" sz="600" b="0">
                <a:latin typeface="Arial" pitchFamily="34" charset="0"/>
              </a:rPr>
              <a:t>Copyright © 2010 Boeing. All rights reserved.</a:t>
            </a:r>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928D568-482F-4132-BCCC-FA975523A550}" type="slidenum">
              <a:rPr lang="en-US"/>
              <a:pPr/>
              <a:t>‹#›</a:t>
            </a:fld>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F421C36B-B3FB-4B54-BF58-C7540F7B45F1}" type="slidenum">
              <a:rPr lang="en-US"/>
              <a:pPr/>
              <a:t>‹#›</a:t>
            </a:fld>
            <a:endParaRPr lang="en-US"/>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1692275"/>
            <a:ext cx="4095750" cy="4757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692275"/>
            <a:ext cx="4097337" cy="4757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452C21E-750C-4210-8145-5F6522258894}" type="slidenum">
              <a:rPr lang="en-US"/>
              <a:pPr/>
              <a:t>‹#›</a:t>
            </a:fld>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9DBE3D5F-A0DE-44AD-B2A2-BB72C9EEE235}" type="slidenum">
              <a:rPr lang="en-US"/>
              <a:pPr/>
              <a:t>‹#›</a:t>
            </a:fld>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9ECE5AB-1A16-499A-BB9D-9B76BF6472E6}" type="slidenum">
              <a:rPr lang="en-US"/>
              <a:pPr/>
              <a:t>‹#›</a:t>
            </a:fld>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E865C75-9956-43B9-8F69-88863288032D}" type="slidenum">
              <a:rPr lang="en-US"/>
              <a:pPr/>
              <a:t>‹#›</a:t>
            </a:fld>
            <a:endParaRPr lang="en-US"/>
          </a:p>
        </p:txBody>
      </p:sp>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3E33B67-39CE-411F-841A-4D1C778EEA4A}" type="slidenum">
              <a:rPr lang="en-US"/>
              <a:pPr/>
              <a:t>‹#›</a:t>
            </a:fld>
            <a:endParaRPr lang="en-US"/>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5831ECB-516F-49F3-A093-905D6D296747}" type="slidenum">
              <a:rPr lang="en-US"/>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8610" name="Rectangle 2"/>
          <p:cNvSpPr>
            <a:spLocks noGrp="1" noChangeArrowheads="1"/>
          </p:cNvSpPr>
          <p:nvPr>
            <p:ph type="ctrTitle"/>
          </p:nvPr>
        </p:nvSpPr>
        <p:spPr>
          <a:xfrm>
            <a:off x="406400" y="4271963"/>
            <a:ext cx="4095750" cy="1714500"/>
          </a:xfrm>
        </p:spPr>
        <p:txBody>
          <a:bodyPr anchor="t"/>
          <a:lstStyle>
            <a:lvl1pPr>
              <a:defRPr sz="3600"/>
            </a:lvl1pPr>
          </a:lstStyle>
          <a:p>
            <a:r>
              <a:rPr lang="en-US"/>
              <a:t>Click to edit Master title style</a:t>
            </a:r>
          </a:p>
        </p:txBody>
      </p:sp>
      <p:sp>
        <p:nvSpPr>
          <p:cNvPr id="68611" name="Rectangle 3"/>
          <p:cNvSpPr>
            <a:spLocks noGrp="1" noChangeArrowheads="1"/>
          </p:cNvSpPr>
          <p:nvPr>
            <p:ph type="subTitle" idx="1"/>
          </p:nvPr>
        </p:nvSpPr>
        <p:spPr bwMode="auto">
          <a:xfrm>
            <a:off x="4821238" y="4264025"/>
            <a:ext cx="3922712" cy="1865313"/>
          </a:xfrm>
          <a:prstGeom prst="rect">
            <a:avLst/>
          </a:prstGeom>
          <a:noFill/>
          <a:ln>
            <a:miter lim="800000"/>
            <a:headEnd/>
            <a:tailEnd/>
          </a:ln>
        </p:spPr>
        <p:txBody>
          <a:bodyPr vert="horz" wrap="square" lIns="0" tIns="0" rIns="0" bIns="0" numCol="1" anchor="t" anchorCtr="0" compatLnSpc="1">
            <a:prstTxWarp prst="textNoShape">
              <a:avLst/>
            </a:prstTxWarp>
          </a:bodyPr>
          <a:lstStyle>
            <a:lvl1pPr marL="0" indent="0">
              <a:buFont typeface="Wingdings" pitchFamily="2" charset="2"/>
              <a:buNone/>
              <a:defRPr sz="2000" b="0">
                <a:solidFill>
                  <a:schemeClr val="bg1"/>
                </a:solidFill>
              </a:defRPr>
            </a:lvl1pPr>
          </a:lstStyle>
          <a:p>
            <a:r>
              <a:rPr lang="en-US"/>
              <a:t>Click to edit Master subtitle style</a:t>
            </a:r>
          </a:p>
        </p:txBody>
      </p:sp>
      <p:sp>
        <p:nvSpPr>
          <p:cNvPr id="68612" name="Rectangle 4"/>
          <p:cNvSpPr>
            <a:spLocks noChangeArrowheads="1"/>
          </p:cNvSpPr>
          <p:nvPr/>
        </p:nvSpPr>
        <p:spPr bwMode="auto">
          <a:xfrm>
            <a:off x="390525" y="6427788"/>
            <a:ext cx="2674938" cy="203200"/>
          </a:xfrm>
          <a:prstGeom prst="rect">
            <a:avLst/>
          </a:prstGeom>
          <a:noFill/>
          <a:ln w="12700">
            <a:noFill/>
            <a:miter lim="800000"/>
            <a:headEnd type="none" w="sm" len="sm"/>
            <a:tailEnd type="none" w="sm" len="sm"/>
          </a:ln>
          <a:effectLst/>
        </p:spPr>
        <p:txBody>
          <a:bodyPr lIns="9144" tIns="9144" rIns="9144" bIns="9144">
            <a:spAutoFit/>
          </a:bodyPr>
          <a:lstStyle/>
          <a:p>
            <a:pPr defTabSz="820738"/>
            <a:r>
              <a:rPr lang="en-US" sz="600" b="0">
                <a:solidFill>
                  <a:schemeClr val="bg1"/>
                </a:solidFill>
                <a:latin typeface="Arial" pitchFamily="34" charset="0"/>
              </a:rPr>
              <a:t>BOEING is a trademark of Boeing Management Company.</a:t>
            </a:r>
          </a:p>
          <a:p>
            <a:pPr defTabSz="820738"/>
            <a:r>
              <a:rPr lang="en-US" sz="600" b="0">
                <a:solidFill>
                  <a:schemeClr val="bg1"/>
                </a:solidFill>
                <a:latin typeface="Arial" pitchFamily="34" charset="0"/>
              </a:rPr>
              <a:t>Copyright © 2009 Boeing. All rights reserved.</a:t>
            </a:r>
          </a:p>
        </p:txBody>
      </p:sp>
      <p:pic>
        <p:nvPicPr>
          <p:cNvPr id="68613" name="Picture 5" descr="Boeing_RGBblue_standard"/>
          <p:cNvPicPr preferRelativeResize="0">
            <a:picLocks noChangeAspect="1" noChangeArrowheads="1"/>
          </p:cNvPicPr>
          <p:nvPr/>
        </p:nvPicPr>
        <p:blipFill>
          <a:blip r:embed="rId2" cstate="print"/>
          <a:srcRect/>
          <a:stretch>
            <a:fillRect/>
          </a:stretch>
        </p:blipFill>
        <p:spPr bwMode="auto">
          <a:xfrm>
            <a:off x="385763" y="342900"/>
            <a:ext cx="1838325" cy="442913"/>
          </a:xfrm>
          <a:prstGeom prst="rect">
            <a:avLst/>
          </a:prstGeom>
          <a:noFill/>
        </p:spPr>
      </p:pic>
      <p:sp>
        <p:nvSpPr>
          <p:cNvPr id="68614" name="Rectangle 6"/>
          <p:cNvSpPr>
            <a:spLocks noChangeArrowheads="1"/>
          </p:cNvSpPr>
          <p:nvPr/>
        </p:nvSpPr>
        <p:spPr bwMode="auto">
          <a:xfrm>
            <a:off x="4718050" y="6384925"/>
            <a:ext cx="4425950" cy="460375"/>
          </a:xfrm>
          <a:prstGeom prst="rect">
            <a:avLst/>
          </a:prstGeom>
          <a:noFill/>
          <a:ln w="12700">
            <a:noFill/>
            <a:miter lim="800000"/>
            <a:headEnd type="none" w="sm" len="sm"/>
            <a:tailEnd type="none" w="sm" len="sm"/>
          </a:ln>
          <a:effectLst/>
        </p:spPr>
        <p:txBody>
          <a:bodyPr>
            <a:spAutoFit/>
          </a:bodyPr>
          <a:lstStyle/>
          <a:p>
            <a:pPr eaLnBrk="1" hangingPunct="1"/>
            <a:r>
              <a:rPr lang="en-US" sz="600" b="0">
                <a:solidFill>
                  <a:schemeClr val="bg1"/>
                </a:solidFill>
                <a:latin typeface="Arial" pitchFamily="34" charset="0"/>
              </a:rPr>
              <a:t>The statements contained herein are based on good faith assumptions and provided for general information purposes only. These statements do not constitute an offer, promise, warranty or guarantee of performance. Actual results may vary depending on certain events or conditions. This document should not be used or relied upon for any purpose other than</a:t>
            </a:r>
          </a:p>
          <a:p>
            <a:pPr eaLnBrk="1" hangingPunct="1"/>
            <a:r>
              <a:rPr lang="en-US" sz="600" b="0">
                <a:solidFill>
                  <a:schemeClr val="bg1"/>
                </a:solidFill>
                <a:latin typeface="Arial" pitchFamily="34" charset="0"/>
              </a:rPr>
              <a:t>that intended by Boeing.</a:t>
            </a:r>
            <a:endParaRPr lang="en-US" sz="600" b="0">
              <a:latin typeface="Arial" pitchFamily="34" charset="0"/>
            </a:endParaRPr>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DF4B107-27EF-45D7-AACB-E2E0E0F5EBCA}" type="slidenum">
              <a:rPr lang="en-US"/>
              <a:pPr/>
              <a:t>‹#›</a:t>
            </a:fld>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9250" y="328613"/>
            <a:ext cx="2101850" cy="612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8" y="328613"/>
            <a:ext cx="6157912" cy="612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D279A51-8574-4B51-B282-A0468B67CD23}" type="slidenum">
              <a:rPr lang="en-US"/>
              <a:pPr/>
              <a:t>‹#›</a:t>
            </a:fld>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7988" y="1452563"/>
            <a:ext cx="3643312" cy="425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03700" y="1452563"/>
            <a:ext cx="3644900" cy="425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0"/>
            <a:ext cx="2163762" cy="18780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1938" y="0"/>
            <a:ext cx="6343650" cy="18780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32802" name="Rectangle 2"/>
          <p:cNvSpPr>
            <a:spLocks noChangeArrowheads="1"/>
          </p:cNvSpPr>
          <p:nvPr/>
        </p:nvSpPr>
        <p:spPr bwMode="auto">
          <a:xfrm>
            <a:off x="0" y="0"/>
            <a:ext cx="9144000" cy="6870700"/>
          </a:xfrm>
          <a:prstGeom prst="rect">
            <a:avLst/>
          </a:prstGeom>
          <a:gradFill rotWithShape="1">
            <a:gsLst>
              <a:gs pos="0">
                <a:srgbClr val="0038A8"/>
              </a:gs>
              <a:gs pos="100000">
                <a:srgbClr val="3A75C4"/>
              </a:gs>
            </a:gsLst>
            <a:lin ang="5400000" scaled="1"/>
          </a:gradFill>
          <a:ln w="9525">
            <a:noFill/>
            <a:miter lim="800000"/>
            <a:headEnd type="none" w="sm" len="sm"/>
            <a:tailEnd type="none" w="sm" len="sm"/>
          </a:ln>
          <a:effectLst/>
        </p:spPr>
        <p:txBody>
          <a:bodyPr wrap="none" anchor="ctr"/>
          <a:lstStyle/>
          <a:p>
            <a:endParaRPr lang="en-US"/>
          </a:p>
        </p:txBody>
      </p:sp>
      <p:pic>
        <p:nvPicPr>
          <p:cNvPr id="332803" name="Picture 3" descr="BrandZones_3"/>
          <p:cNvPicPr>
            <a:picLocks noChangeAspect="1" noChangeArrowheads="1"/>
          </p:cNvPicPr>
          <p:nvPr/>
        </p:nvPicPr>
        <p:blipFill>
          <a:blip r:embed="rId2" cstate="print"/>
          <a:srcRect/>
          <a:stretch>
            <a:fillRect/>
          </a:stretch>
        </p:blipFill>
        <p:spPr bwMode="auto">
          <a:xfrm>
            <a:off x="0" y="-9525"/>
            <a:ext cx="9131300" cy="1169988"/>
          </a:xfrm>
          <a:prstGeom prst="rect">
            <a:avLst/>
          </a:prstGeom>
          <a:noFill/>
        </p:spPr>
      </p:pic>
      <p:sp>
        <p:nvSpPr>
          <p:cNvPr id="332804" name="Rectangle 4"/>
          <p:cNvSpPr>
            <a:spLocks noChangeArrowheads="1"/>
          </p:cNvSpPr>
          <p:nvPr/>
        </p:nvSpPr>
        <p:spPr bwMode="auto">
          <a:xfrm>
            <a:off x="390525" y="6427788"/>
            <a:ext cx="2674938" cy="203200"/>
          </a:xfrm>
          <a:prstGeom prst="rect">
            <a:avLst/>
          </a:prstGeom>
          <a:noFill/>
          <a:ln w="12700">
            <a:noFill/>
            <a:miter lim="800000"/>
            <a:headEnd type="none" w="sm" len="sm"/>
            <a:tailEnd type="none" w="sm" len="sm"/>
          </a:ln>
          <a:effectLst/>
        </p:spPr>
        <p:txBody>
          <a:bodyPr lIns="9144" tIns="9144" rIns="9144" bIns="9144">
            <a:spAutoFit/>
          </a:bodyPr>
          <a:lstStyle/>
          <a:p>
            <a:pPr defTabSz="820738"/>
            <a:r>
              <a:rPr lang="en-US" sz="600" b="0">
                <a:solidFill>
                  <a:schemeClr val="bg1"/>
                </a:solidFill>
                <a:latin typeface="Arial" pitchFamily="34" charset="0"/>
              </a:rPr>
              <a:t>BOEING is a trademark of Boeing Management Company.</a:t>
            </a:r>
          </a:p>
          <a:p>
            <a:pPr defTabSz="820738"/>
            <a:r>
              <a:rPr lang="en-US" sz="600" b="0">
                <a:solidFill>
                  <a:schemeClr val="bg1"/>
                </a:solidFill>
                <a:latin typeface="Arial" pitchFamily="34" charset="0"/>
              </a:rPr>
              <a:t>Copyright © 2010 Boeing. All rights reserved.</a:t>
            </a:r>
          </a:p>
        </p:txBody>
      </p:sp>
      <p:sp>
        <p:nvSpPr>
          <p:cNvPr id="332805" name="Rectangle 5"/>
          <p:cNvSpPr>
            <a:spLocks noGrp="1" noChangeArrowheads="1"/>
          </p:cNvSpPr>
          <p:nvPr>
            <p:ph type="ctrTitle"/>
          </p:nvPr>
        </p:nvSpPr>
        <p:spPr>
          <a:xfrm>
            <a:off x="392113" y="1692275"/>
            <a:ext cx="8345487" cy="1479550"/>
          </a:xfrm>
        </p:spPr>
        <p:txBody>
          <a:bodyPr/>
          <a:lstStyle>
            <a:lvl1pPr>
              <a:defRPr sz="5400"/>
            </a:lvl1pPr>
          </a:lstStyle>
          <a:p>
            <a:r>
              <a:rPr lang="en-US"/>
              <a:t>Click to edit Master title style</a:t>
            </a:r>
          </a:p>
        </p:txBody>
      </p:sp>
      <p:sp>
        <p:nvSpPr>
          <p:cNvPr id="332806" name="Rectangle 6"/>
          <p:cNvSpPr>
            <a:spLocks noGrp="1" noChangeArrowheads="1"/>
          </p:cNvSpPr>
          <p:nvPr>
            <p:ph type="subTitle" idx="1"/>
          </p:nvPr>
        </p:nvSpPr>
        <p:spPr>
          <a:xfrm>
            <a:off x="392113" y="4189413"/>
            <a:ext cx="8345487" cy="396875"/>
          </a:xfrm>
        </p:spPr>
        <p:txBody>
          <a:bodyPr/>
          <a:lstStyle>
            <a:lvl1pPr marL="0" indent="0">
              <a:spcBef>
                <a:spcPct val="0"/>
              </a:spcBef>
              <a:buFont typeface="Wingdings" pitchFamily="2" charset="2"/>
              <a:buNone/>
              <a:defRPr sz="2600" b="0">
                <a:solidFill>
                  <a:schemeClr val="bg1"/>
                </a:solidFill>
              </a:defRPr>
            </a:lvl1pPr>
          </a:lstStyle>
          <a:p>
            <a:r>
              <a:rPr lang="en-US"/>
              <a:t>Click to edit Master subtitle style</a:t>
            </a:r>
          </a:p>
        </p:txBody>
      </p:sp>
      <p:sp>
        <p:nvSpPr>
          <p:cNvPr id="332807" name="Rectangle 7"/>
          <p:cNvSpPr>
            <a:spLocks noGrp="1" noChangeArrowheads="1"/>
          </p:cNvSpPr>
          <p:nvPr>
            <p:ph type="ftr" sz="quarter" idx="3"/>
          </p:nvPr>
        </p:nvSpPr>
        <p:spPr/>
        <p:txBody>
          <a:bodyPr/>
          <a:lstStyle>
            <a:lvl1pPr>
              <a:defRPr>
                <a:solidFill>
                  <a:schemeClr val="bg1"/>
                </a:solidFill>
              </a:defRPr>
            </a:lvl1pPr>
          </a:lstStyle>
          <a:p>
            <a:endParaRPr lang="en-US"/>
          </a:p>
        </p:txBody>
      </p:sp>
      <p:sp>
        <p:nvSpPr>
          <p:cNvPr id="332808" name="Rectangle 8"/>
          <p:cNvSpPr>
            <a:spLocks noGrp="1" noChangeArrowheads="1"/>
          </p:cNvSpPr>
          <p:nvPr>
            <p:ph type="sldNum" sz="quarter" idx="4"/>
          </p:nvPr>
        </p:nvSpPr>
        <p:spPr/>
        <p:txBody>
          <a:bodyPr/>
          <a:lstStyle>
            <a:lvl1pPr>
              <a:defRPr sz="600">
                <a:solidFill>
                  <a:schemeClr val="bg1"/>
                </a:solidFill>
              </a:defRPr>
            </a:lvl1pPr>
          </a:lstStyle>
          <a:p>
            <a:r>
              <a:rPr lang="en-US"/>
              <a:t>Author, </a:t>
            </a:r>
            <a:fld id="{C4702658-BE76-46D7-A139-C1B98DF6EF6B}" type="datetime1">
              <a:rPr lang="en-US"/>
              <a:pPr/>
              <a:t>7/9/2014</a:t>
            </a:fld>
            <a:r>
              <a:rPr lang="en-US"/>
              <a:t>, Filename.ppt</a:t>
            </a:r>
            <a:r>
              <a:rPr lang="en-US" sz="800"/>
              <a:t> </a:t>
            </a:r>
            <a:r>
              <a:rPr lang="en-US"/>
              <a:t>| </a:t>
            </a:r>
            <a:fld id="{5D0A03CC-D2A7-42B5-BEFA-B2A441788F3C}" type="slidenum">
              <a:rPr lang="en-US"/>
              <a:pPr/>
              <a:t>‹#›</a:t>
            </a:fld>
            <a:endParaRPr lang="en-US"/>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r>
              <a:rPr lang="en-US"/>
              <a:t> </a:t>
            </a:r>
            <a:fld id="{C6AD6379-5DDE-4646-AAD4-C37823456A9E}" type="slidenum">
              <a:rPr lang="en-US"/>
              <a:pPr/>
              <a:t>‹#›</a:t>
            </a:fld>
            <a:endParaRPr 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r>
              <a:rPr lang="en-US"/>
              <a:t> </a:t>
            </a:r>
            <a:fld id="{40EC5AA7-A819-4691-B6BC-3DBA13F9FB3A}" type="slidenum">
              <a:rPr lang="en-US"/>
              <a:pPr/>
              <a:t>‹#›</a:t>
            </a:fld>
            <a:endParaRPr lang="en-US"/>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0050" y="1692275"/>
            <a:ext cx="4095750" cy="165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92275"/>
            <a:ext cx="4097338" cy="165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r>
              <a:rPr lang="en-US"/>
              <a:t> </a:t>
            </a:r>
            <a:fld id="{164A8516-2400-48E3-8F4D-294E2A1F5786}" type="slidenum">
              <a:rPr lang="en-US"/>
              <a:pPr/>
              <a:t>‹#›</a:t>
            </a:fld>
            <a:endParaRPr lang="en-US"/>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r>
              <a:rPr lang="en-US"/>
              <a:t> </a:t>
            </a:r>
            <a:fld id="{0C283FA7-2110-4818-854E-97FC58048FAE}" type="slidenum">
              <a:rPr lang="en-US"/>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r>
              <a:rPr lang="en-US"/>
              <a:t> </a:t>
            </a:r>
            <a:fld id="{7580CC78-A15E-4516-B4B5-038A4FCF1472}" type="slidenum">
              <a:rPr lang="en-US"/>
              <a:pPr/>
              <a:t>‹#›</a:t>
            </a:fld>
            <a:endParaRPr 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r>
              <a:rPr lang="en-US"/>
              <a:t> </a:t>
            </a:r>
            <a:fld id="{1200151E-73E3-4C37-9523-66AD411025E1}" type="slidenum">
              <a:rPr lang="en-US"/>
              <a:pPr/>
              <a:t>‹#›</a:t>
            </a:fld>
            <a:endParaRPr lang="en-US"/>
          </a:p>
        </p:txBody>
      </p:sp>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r>
              <a:rPr lang="en-US"/>
              <a:t> </a:t>
            </a:r>
            <a:fld id="{7D6D4347-3D8B-4C09-96A7-E10F385258F6}" type="slidenum">
              <a:rPr lang="en-US"/>
              <a:pPr/>
              <a:t>‹#›</a:t>
            </a:fld>
            <a:endParaRPr lang="en-US"/>
          </a:p>
        </p:txBody>
      </p:sp>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r>
              <a:rPr lang="en-US"/>
              <a:t> </a:t>
            </a:r>
            <a:fld id="{37A756B7-C0F9-46E4-8270-BBAACD2C7150}" type="slidenum">
              <a:rPr lang="en-US"/>
              <a:pPr/>
              <a:t>‹#›</a:t>
            </a:fld>
            <a:endParaRPr lang="en-US"/>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r>
              <a:rPr lang="en-US"/>
              <a:t> </a:t>
            </a:r>
            <a:fld id="{872A8EA6-291E-4B15-9CBF-9E9EB95FC174}" type="slidenum">
              <a:rPr lang="en-US"/>
              <a:pPr/>
              <a:t>‹#›</a:t>
            </a:fld>
            <a:endParaRPr lang="en-US"/>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5" y="411163"/>
            <a:ext cx="2087563" cy="29352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2113" y="411163"/>
            <a:ext cx="6113462" cy="2935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r>
              <a:rPr lang="en-US"/>
              <a:t> </a:t>
            </a:r>
            <a:fld id="{EBEC1ECE-551A-4946-B983-07C1135F3325}" type="slidenum">
              <a:rPr lang="en-US"/>
              <a:pPr/>
              <a:t>‹#›</a:t>
            </a:fld>
            <a:endParaRPr 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78882" name="Rectangle 2"/>
          <p:cNvSpPr>
            <a:spLocks noGrp="1" noChangeArrowheads="1"/>
          </p:cNvSpPr>
          <p:nvPr>
            <p:ph type="ctrTitle"/>
          </p:nvPr>
        </p:nvSpPr>
        <p:spPr>
          <a:xfrm>
            <a:off x="406400" y="4271963"/>
            <a:ext cx="4095750" cy="1714500"/>
          </a:xfrm>
        </p:spPr>
        <p:txBody>
          <a:bodyPr anchor="t"/>
          <a:lstStyle>
            <a:lvl1pPr>
              <a:defRPr sz="3600"/>
            </a:lvl1pPr>
          </a:lstStyle>
          <a:p>
            <a:r>
              <a:rPr lang="en-US"/>
              <a:t>Click to edit Master title style</a:t>
            </a:r>
          </a:p>
        </p:txBody>
      </p:sp>
      <p:sp>
        <p:nvSpPr>
          <p:cNvPr id="378883" name="Rectangle 3"/>
          <p:cNvSpPr>
            <a:spLocks noGrp="1" noChangeArrowheads="1"/>
          </p:cNvSpPr>
          <p:nvPr>
            <p:ph type="subTitle" idx="1"/>
          </p:nvPr>
        </p:nvSpPr>
        <p:spPr>
          <a:xfrm>
            <a:off x="4821238" y="4264025"/>
            <a:ext cx="3922712" cy="1865313"/>
          </a:xfrm>
        </p:spPr>
        <p:txBody>
          <a:bodyPr/>
          <a:lstStyle>
            <a:lvl1pPr marL="0" indent="0">
              <a:buFont typeface="Wingdings" pitchFamily="2" charset="2"/>
              <a:buNone/>
              <a:defRPr sz="2000" b="0">
                <a:solidFill>
                  <a:schemeClr val="bg1"/>
                </a:solidFill>
              </a:defRPr>
            </a:lvl1pPr>
          </a:lstStyle>
          <a:p>
            <a:r>
              <a:rPr lang="en-US"/>
              <a:t>Click to edit Master subtitle style</a:t>
            </a:r>
          </a:p>
        </p:txBody>
      </p:sp>
      <p:sp>
        <p:nvSpPr>
          <p:cNvPr id="378884" name="Rectangle 4"/>
          <p:cNvSpPr>
            <a:spLocks noChangeArrowheads="1"/>
          </p:cNvSpPr>
          <p:nvPr/>
        </p:nvSpPr>
        <p:spPr bwMode="auto">
          <a:xfrm>
            <a:off x="392113" y="6427788"/>
            <a:ext cx="2673350" cy="203200"/>
          </a:xfrm>
          <a:prstGeom prst="rect">
            <a:avLst/>
          </a:prstGeom>
          <a:noFill/>
          <a:ln w="12700">
            <a:noFill/>
            <a:miter lim="800000"/>
            <a:headEnd type="none" w="sm" len="sm"/>
            <a:tailEnd type="none" w="sm" len="sm"/>
          </a:ln>
          <a:effectLst/>
        </p:spPr>
        <p:txBody>
          <a:bodyPr lIns="9144" tIns="9144" rIns="9144" bIns="9144">
            <a:spAutoFit/>
          </a:bodyPr>
          <a:lstStyle/>
          <a:p>
            <a:pPr defTabSz="820738"/>
            <a:r>
              <a:rPr lang="en-US" sz="600" b="0">
                <a:solidFill>
                  <a:schemeClr val="bg1"/>
                </a:solidFill>
                <a:latin typeface="Arial" pitchFamily="34" charset="0"/>
              </a:rPr>
              <a:t>BOEING is a trademark of Boeing Management Company.</a:t>
            </a:r>
          </a:p>
          <a:p>
            <a:pPr defTabSz="820738"/>
            <a:r>
              <a:rPr lang="en-US" sz="600" b="0">
                <a:solidFill>
                  <a:schemeClr val="bg1"/>
                </a:solidFill>
                <a:latin typeface="Arial" pitchFamily="34" charset="0"/>
              </a:rPr>
              <a:t>Copyright © 2011 Boeing. All rights reserved.</a:t>
            </a:r>
          </a:p>
        </p:txBody>
      </p:sp>
      <p:pic>
        <p:nvPicPr>
          <p:cNvPr id="378885" name="Picture 5" descr="Boeing_RGBblue_standard"/>
          <p:cNvPicPr preferRelativeResize="0">
            <a:picLocks noChangeAspect="1" noChangeArrowheads="1"/>
          </p:cNvPicPr>
          <p:nvPr/>
        </p:nvPicPr>
        <p:blipFill>
          <a:blip r:embed="rId2" cstate="print"/>
          <a:srcRect/>
          <a:stretch>
            <a:fillRect/>
          </a:stretch>
        </p:blipFill>
        <p:spPr bwMode="auto">
          <a:xfrm>
            <a:off x="385763" y="342900"/>
            <a:ext cx="1838325" cy="442913"/>
          </a:xfrm>
          <a:prstGeom prst="rect">
            <a:avLst/>
          </a:prstGeom>
          <a:noFill/>
        </p:spPr>
      </p:pic>
      <p:pic>
        <p:nvPicPr>
          <p:cNvPr id="378886" name="Picture 6" descr="787band1"/>
          <p:cNvPicPr>
            <a:picLocks noChangeAspect="1" noChangeArrowheads="1"/>
          </p:cNvPicPr>
          <p:nvPr/>
        </p:nvPicPr>
        <p:blipFill>
          <a:blip r:embed="rId3" cstate="print"/>
          <a:srcRect/>
          <a:stretch>
            <a:fillRect/>
          </a:stretch>
        </p:blipFill>
        <p:spPr bwMode="auto">
          <a:xfrm>
            <a:off x="0" y="2603500"/>
            <a:ext cx="9158288" cy="1422400"/>
          </a:xfrm>
          <a:prstGeom prst="rect">
            <a:avLst/>
          </a:prstGeom>
          <a:noFill/>
          <a:ln w="9525">
            <a:noFill/>
            <a:miter lim="800000"/>
            <a:headEnd/>
            <a:tailEnd/>
          </a:ln>
        </p:spPr>
      </p:pic>
      <p:sp>
        <p:nvSpPr>
          <p:cNvPr id="378887" name="Text Box 7"/>
          <p:cNvSpPr txBox="1">
            <a:spLocks noChangeArrowheads="1"/>
          </p:cNvSpPr>
          <p:nvPr userDrawn="1"/>
        </p:nvSpPr>
        <p:spPr bwMode="auto">
          <a:xfrm>
            <a:off x="3035300" y="6583363"/>
            <a:ext cx="3136900" cy="274637"/>
          </a:xfrm>
          <a:prstGeom prst="rect">
            <a:avLst/>
          </a:prstGeom>
          <a:noFill/>
          <a:ln w="9525">
            <a:noFill/>
            <a:miter lim="800000"/>
            <a:headEnd/>
            <a:tailEnd/>
          </a:ln>
          <a:effectLst/>
        </p:spPr>
        <p:txBody>
          <a:bodyPr>
            <a:spAutoFit/>
          </a:bodyPr>
          <a:lstStyle/>
          <a:p>
            <a:pPr algn="ctr" eaLnBrk="1" hangingPunct="1">
              <a:spcBef>
                <a:spcPct val="50000"/>
              </a:spcBef>
            </a:pPr>
            <a:r>
              <a:rPr lang="en-US" sz="1200" b="0">
                <a:latin typeface="Arial" pitchFamily="34" charset="0"/>
              </a:rPr>
              <a:t>Boeing Proprietary</a:t>
            </a:r>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23950" y="1381125"/>
            <a:ext cx="3643313" cy="1595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9663" y="1381125"/>
            <a:ext cx="3644900" cy="1595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0"/>
            <a:ext cx="2163762" cy="297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1938" y="0"/>
            <a:ext cx="6343650" cy="297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Boeing_Environment.ppt </a:t>
            </a:r>
            <a:r>
              <a:rPr lang="en-US" sz="1000"/>
              <a:t>| </a:t>
            </a:r>
            <a:fld id="{B9646A0B-E95F-43B0-AD35-61F76C5C2D52}" type="slidenum">
              <a:rPr lang="en-US" sz="1000"/>
              <a:pPr>
                <a:defRPr/>
              </a:pPr>
              <a:t>‹#›</a:t>
            </a:fld>
            <a:endParaRPr lang="en-US" sz="10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9"/>
          <p:cNvSpPr>
            <a:spLocks noGrp="1" noChangeArrowheads="1"/>
          </p:cNvSpPr>
          <p:nvPr>
            <p:ph type="ftr" sz="quarter" idx="10"/>
          </p:nvPr>
        </p:nvSpPr>
        <p:spPr>
          <a:ln/>
        </p:spPr>
        <p:txBody>
          <a:bodyPr/>
          <a:lstStyle>
            <a:lvl1pPr>
              <a:defRPr/>
            </a:lvl1pPr>
          </a:lstStyle>
          <a:p>
            <a:pPr>
              <a:defRPr/>
            </a:pPr>
            <a:endParaRPr lang="en-US"/>
          </a:p>
        </p:txBody>
      </p:sp>
      <p:sp>
        <p:nvSpPr>
          <p:cNvPr id="5"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Boeing_Environment.ppt </a:t>
            </a:r>
            <a:r>
              <a:rPr lang="en-US" sz="1000"/>
              <a:t>| </a:t>
            </a:r>
            <a:fld id="{088EE15C-C99D-4247-BDF3-1470D907CA4A}" type="slidenum">
              <a:rPr lang="en-US" sz="1000"/>
              <a:pPr>
                <a:defRPr/>
              </a:pPr>
              <a:t>‹#›</a:t>
            </a:fld>
            <a:endParaRPr lang="en-US" sz="1000"/>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Boeing_Environment.ppt </a:t>
            </a:r>
            <a:r>
              <a:rPr lang="en-US" sz="1000"/>
              <a:t>| </a:t>
            </a:r>
            <a:fld id="{4FB06E00-F82D-41A6-ADF3-662EA219749A}" type="slidenum">
              <a:rPr lang="en-US" sz="1000"/>
              <a:pPr>
                <a:defRPr/>
              </a:pPr>
              <a:t>‹#›</a:t>
            </a:fld>
            <a:endParaRPr lang="en-US" sz="1000"/>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4338" y="1452563"/>
            <a:ext cx="4073525" cy="1622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0263" y="1452563"/>
            <a:ext cx="4075112" cy="1622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r>
              <a:rPr lang="en-US"/>
              <a:t>Boeing_Environment.ppt </a:t>
            </a:r>
            <a:r>
              <a:rPr lang="en-US" sz="1000"/>
              <a:t>| </a:t>
            </a:r>
            <a:fld id="{7DA110BF-E5ED-45CE-A391-029A6368D96E}" type="slidenum">
              <a:rPr lang="en-US" sz="1000"/>
              <a:pPr>
                <a:defRPr/>
              </a:pPr>
              <a:t>‹#›</a:t>
            </a:fld>
            <a:endParaRPr lang="en-US" sz="1000"/>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mtClean="0"/>
            </a:lvl1pPr>
          </a:lstStyle>
          <a:p>
            <a:pPr>
              <a:defRPr/>
            </a:pPr>
            <a:endParaRPr lang="en-US"/>
          </a:p>
        </p:txBody>
      </p:sp>
      <p:sp>
        <p:nvSpPr>
          <p:cNvPr id="8" name="Slide Number Placeholder 7"/>
          <p:cNvSpPr>
            <a:spLocks noGrp="1"/>
          </p:cNvSpPr>
          <p:nvPr>
            <p:ph type="sldNum" sz="quarter" idx="11"/>
          </p:nvPr>
        </p:nvSpPr>
        <p:spPr/>
        <p:txBody>
          <a:bodyPr/>
          <a:lstStyle>
            <a:lvl1pPr>
              <a:defRPr smtClean="0"/>
            </a:lvl1pPr>
          </a:lstStyle>
          <a:p>
            <a:pPr>
              <a:defRPr/>
            </a:pPr>
            <a:r>
              <a:rPr lang="en-US"/>
              <a:t>Boeing_Environment.ppt </a:t>
            </a:r>
            <a:r>
              <a:rPr lang="en-US" sz="1000"/>
              <a:t>| </a:t>
            </a:r>
            <a:fld id="{B8286A47-2EB7-4B7D-A9B3-214C0B62997A}" type="slidenum">
              <a:rPr lang="en-US" sz="1000"/>
              <a:pPr>
                <a:defRPr/>
              </a:pPr>
              <a:t>‹#›</a:t>
            </a:fld>
            <a:endParaRPr lang="en-US" sz="1000"/>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p:txBody>
          <a:bodyPr/>
          <a:lstStyle>
            <a:lvl1pPr>
              <a:defRPr smtClean="0"/>
            </a:lvl1pPr>
          </a:lstStyle>
          <a:p>
            <a:pPr>
              <a:defRPr/>
            </a:pPr>
            <a:r>
              <a:rPr lang="en-US"/>
              <a:t>Boeing_Environment.ppt </a:t>
            </a:r>
            <a:r>
              <a:rPr lang="en-US" sz="1000"/>
              <a:t>| </a:t>
            </a:r>
            <a:fld id="{3687B010-FFD6-4624-8F91-91CEC7574589}" type="slidenum">
              <a:rPr lang="en-US" sz="1000"/>
              <a:pPr>
                <a:defRPr/>
              </a:pPr>
              <a:t>‹#›</a:t>
            </a:fld>
            <a:endParaRPr lang="en-US" sz="1000"/>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endParaRPr lang="en-US"/>
          </a:p>
        </p:txBody>
      </p:sp>
      <p:sp>
        <p:nvSpPr>
          <p:cNvPr id="3" name="Slide Number Placeholder 2"/>
          <p:cNvSpPr>
            <a:spLocks noGrp="1"/>
          </p:cNvSpPr>
          <p:nvPr>
            <p:ph type="sldNum" sz="quarter" idx="11"/>
          </p:nvPr>
        </p:nvSpPr>
        <p:spPr/>
        <p:txBody>
          <a:bodyPr/>
          <a:lstStyle>
            <a:lvl1pPr>
              <a:defRPr smtClean="0"/>
            </a:lvl1pPr>
          </a:lstStyle>
          <a:p>
            <a:pPr>
              <a:defRPr/>
            </a:pPr>
            <a:r>
              <a:rPr lang="en-US"/>
              <a:t>Boeing_Environment.ppt </a:t>
            </a:r>
            <a:r>
              <a:rPr lang="en-US" sz="1000"/>
              <a:t>| </a:t>
            </a:r>
            <a:fld id="{F4510DEF-6EF0-4C35-96CE-E69949129446}" type="slidenum">
              <a:rPr lang="en-US" sz="1000"/>
              <a:pPr>
                <a:defRPr/>
              </a:pPr>
              <a:t>‹#›</a:t>
            </a:fld>
            <a:endParaRPr lang="en-US" sz="1000"/>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r>
              <a:rPr lang="en-US"/>
              <a:t>Boeing_Environment.ppt </a:t>
            </a:r>
            <a:r>
              <a:rPr lang="en-US" sz="1000"/>
              <a:t>| </a:t>
            </a:r>
            <a:fld id="{C06BE207-D021-4E46-8E75-0CB7AB81AA57}" type="slidenum">
              <a:rPr lang="en-US" sz="1000"/>
              <a:pPr>
                <a:defRPr/>
              </a:pPr>
              <a:t>‹#›</a:t>
            </a:fld>
            <a:endParaRPr lang="en-US" sz="1000"/>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r>
              <a:rPr lang="en-US"/>
              <a:t>Boeing_Environment.ppt </a:t>
            </a:r>
            <a:r>
              <a:rPr lang="en-US" sz="1000"/>
              <a:t>| </a:t>
            </a:r>
            <a:fld id="{89EC0D74-2406-4A0A-9D56-7D64705F368F}" type="slidenum">
              <a:rPr lang="en-US" sz="1000"/>
              <a:pPr>
                <a:defRPr/>
              </a:pPr>
              <a:t>‹#›</a:t>
            </a:fld>
            <a:endParaRPr lang="en-US" sz="1000"/>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Boeing_Environment.ppt </a:t>
            </a:r>
            <a:r>
              <a:rPr lang="en-US" sz="1000"/>
              <a:t>| </a:t>
            </a:r>
            <a:fld id="{0BDA19AF-2C88-4299-A0DD-68101D9D6A84}" type="slidenum">
              <a:rPr lang="en-US" sz="1000"/>
              <a:pPr>
                <a:defRPr/>
              </a:pPr>
              <a:t>‹#›</a:t>
            </a:fld>
            <a:endParaRPr lang="en-US" sz="1000"/>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376238"/>
            <a:ext cx="2074862" cy="26987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14338" y="376238"/>
            <a:ext cx="6073775" cy="2698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Boeing_Environment.ppt </a:t>
            </a:r>
            <a:r>
              <a:rPr lang="en-US" sz="1000"/>
              <a:t>| </a:t>
            </a:r>
            <a:fld id="{3CA07579-88DB-457B-8A04-E01409628074}" type="slidenum">
              <a:rPr lang="en-US" sz="1000"/>
              <a:pPr>
                <a:defRPr/>
              </a:pPr>
              <a:t>‹#›</a:t>
            </a:fld>
            <a:endParaRPr lang="en-US" sz="100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78210" name="Rectangle 2"/>
          <p:cNvSpPr>
            <a:spLocks noGrp="1" noChangeArrowheads="1"/>
          </p:cNvSpPr>
          <p:nvPr>
            <p:ph type="ctrTitle"/>
          </p:nvPr>
        </p:nvSpPr>
        <p:spPr>
          <a:xfrm>
            <a:off x="398463" y="1692275"/>
            <a:ext cx="8313737" cy="1479550"/>
          </a:xfrm>
        </p:spPr>
        <p:txBody>
          <a:bodyPr anchor="t"/>
          <a:lstStyle>
            <a:lvl1pPr>
              <a:defRPr sz="5400"/>
            </a:lvl1pPr>
          </a:lstStyle>
          <a:p>
            <a:r>
              <a:rPr lang="en-US"/>
              <a:t>Click to edit Master title style</a:t>
            </a:r>
          </a:p>
        </p:txBody>
      </p:sp>
      <p:sp>
        <p:nvSpPr>
          <p:cNvPr id="478211" name="Rectangle 3"/>
          <p:cNvSpPr>
            <a:spLocks noGrp="1" noChangeArrowheads="1"/>
          </p:cNvSpPr>
          <p:nvPr>
            <p:ph type="subTitle" idx="1"/>
          </p:nvPr>
        </p:nvSpPr>
        <p:spPr>
          <a:xfrm>
            <a:off x="417513" y="4278313"/>
            <a:ext cx="8297862" cy="357187"/>
          </a:xfrm>
        </p:spPr>
        <p:txBody>
          <a:bodyPr/>
          <a:lstStyle>
            <a:lvl1pPr marL="0" indent="0">
              <a:spcBef>
                <a:spcPct val="0"/>
              </a:spcBef>
              <a:buFont typeface="Wingdings" pitchFamily="2" charset="2"/>
              <a:buNone/>
              <a:defRPr sz="2600" b="0"/>
            </a:lvl1pPr>
          </a:lstStyle>
          <a:p>
            <a:r>
              <a:rPr lang="en-US"/>
              <a:t>Click to edit Master subtitle style</a:t>
            </a:r>
          </a:p>
        </p:txBody>
      </p:sp>
      <p:pic>
        <p:nvPicPr>
          <p:cNvPr id="478212" name="Picture 4" descr="Boeing_RGBblue_standard"/>
          <p:cNvPicPr preferRelativeResize="0">
            <a:picLocks noChangeAspect="1" noChangeArrowheads="1"/>
          </p:cNvPicPr>
          <p:nvPr/>
        </p:nvPicPr>
        <p:blipFill>
          <a:blip r:embed="rId2" cstate="print"/>
          <a:srcRect/>
          <a:stretch>
            <a:fillRect/>
          </a:stretch>
        </p:blipFill>
        <p:spPr bwMode="auto">
          <a:xfrm>
            <a:off x="401638" y="361950"/>
            <a:ext cx="1838325" cy="442913"/>
          </a:xfrm>
          <a:prstGeom prst="rect">
            <a:avLst/>
          </a:prstGeom>
          <a:noFill/>
        </p:spPr>
      </p:pic>
      <p:sp>
        <p:nvSpPr>
          <p:cNvPr id="478213" name="Rectangle 5"/>
          <p:cNvSpPr>
            <a:spLocks noChangeArrowheads="1"/>
          </p:cNvSpPr>
          <p:nvPr/>
        </p:nvSpPr>
        <p:spPr bwMode="auto">
          <a:xfrm>
            <a:off x="414338" y="6565900"/>
            <a:ext cx="2065337" cy="203200"/>
          </a:xfrm>
          <a:prstGeom prst="rect">
            <a:avLst/>
          </a:prstGeom>
          <a:noFill/>
          <a:ln w="12700">
            <a:noFill/>
            <a:miter lim="800000"/>
            <a:headEnd type="none" w="sm" len="sm"/>
            <a:tailEnd type="none" w="sm" len="sm"/>
          </a:ln>
          <a:effectLst/>
        </p:spPr>
        <p:txBody>
          <a:bodyPr lIns="9144" tIns="9144" rIns="9144" bIns="9144" anchor="b">
            <a:spAutoFit/>
          </a:bodyPr>
          <a:lstStyle/>
          <a:p>
            <a:pPr defTabSz="820738"/>
            <a:r>
              <a:rPr lang="en-US" sz="600" b="0">
                <a:solidFill>
                  <a:srgbClr val="000000"/>
                </a:solidFill>
                <a:latin typeface="Arial" pitchFamily="34" charset="0"/>
              </a:rPr>
              <a:t>BOEING is a trademark of Boeing Management Company.</a:t>
            </a:r>
          </a:p>
          <a:p>
            <a:pPr defTabSz="820738"/>
            <a:r>
              <a:rPr lang="en-US" sz="600" b="0">
                <a:solidFill>
                  <a:srgbClr val="000000"/>
                </a:solidFill>
                <a:latin typeface="Arial" pitchFamily="34" charset="0"/>
              </a:rPr>
              <a:t>Copyright © 2010 Boeing. All rights reserved.</a:t>
            </a:r>
          </a:p>
        </p:txBody>
      </p:sp>
      <p:sp>
        <p:nvSpPr>
          <p:cNvPr id="478214" name="Rectangle 6"/>
          <p:cNvSpPr>
            <a:spLocks noGrp="1" noChangeArrowheads="1"/>
          </p:cNvSpPr>
          <p:nvPr>
            <p:ph type="sldNum" sz="quarter" idx="4"/>
          </p:nvPr>
        </p:nvSpPr>
        <p:spPr/>
        <p:txBody>
          <a:bodyPr/>
          <a:lstStyle>
            <a:lvl1pPr>
              <a:defRPr sz="600"/>
            </a:lvl1pPr>
          </a:lstStyle>
          <a:p>
            <a:r>
              <a:rPr lang="en-US"/>
              <a:t>Author, </a:t>
            </a:r>
            <a:fld id="{D1570356-F6DD-4A09-9E15-B77D64AA7E7F}" type="datetime1">
              <a:rPr lang="en-US"/>
              <a:pPr/>
              <a:t>7/9/2014</a:t>
            </a:fld>
            <a:r>
              <a:rPr lang="en-US"/>
              <a:t>, Filename.ppt</a:t>
            </a:r>
            <a:r>
              <a:rPr lang="en-US" sz="800"/>
              <a:t> </a:t>
            </a:r>
            <a:r>
              <a:rPr lang="en-US"/>
              <a:t>| </a:t>
            </a:r>
            <a:fld id="{C3D1B210-7300-48E3-AF5A-AF94C5BFFF60}" type="slidenum">
              <a:rPr lang="en-US"/>
              <a:pPr/>
              <a:t>‹#›</a:t>
            </a:fld>
            <a:endParaRPr lang="en-US"/>
          </a:p>
        </p:txBody>
      </p:sp>
      <p:sp>
        <p:nvSpPr>
          <p:cNvPr id="478215" name="Rectangle 7"/>
          <p:cNvSpPr>
            <a:spLocks noGrp="1" noChangeArrowheads="1"/>
          </p:cNvSpPr>
          <p:nvPr>
            <p:ph type="ftr" sz="quarter" idx="3"/>
          </p:nvPr>
        </p:nvSpPr>
        <p:spPr/>
        <p:txBody>
          <a:bodyPr/>
          <a:lstStyle>
            <a:lvl1pPr>
              <a:defRPr/>
            </a:lvl1pPr>
          </a:lstStyle>
          <a:p>
            <a:endParaRPr lang="en-US"/>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 </a:t>
            </a:r>
            <a:fld id="{2CF9DF47-71BA-4EC9-A5D9-CE470B323261}"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r>
              <a:rPr lang="en-US"/>
              <a:t>| </a:t>
            </a:r>
            <a:fld id="{4DF9C7E0-5D1F-49D1-A85C-CD35D67B5773}"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4338" y="1692275"/>
            <a:ext cx="4073525" cy="1622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0263" y="1692275"/>
            <a:ext cx="4075112" cy="1622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r>
              <a:rPr lang="en-US"/>
              <a:t>| </a:t>
            </a:r>
            <a:fld id="{F9EEE592-0ED7-4C3E-8E0C-E42A97C72665}"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r>
              <a:rPr lang="en-US"/>
              <a:t>| </a:t>
            </a:r>
            <a:fld id="{32C8FC44-ACC0-4F7B-8FE1-84118B6BECE1}"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r>
              <a:rPr lang="en-US"/>
              <a:t>| </a:t>
            </a:r>
            <a:fld id="{13EAE8EA-AB85-4F32-A004-BDB48EFC9796}"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r>
              <a:rPr lang="en-US"/>
              <a:t>| </a:t>
            </a:r>
            <a:fld id="{3109E7B5-DADB-4E4A-B022-3D92F8E15898}"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a:t>| </a:t>
            </a:r>
            <a:fld id="{60C42CB9-A3DB-4D06-A23A-5488D902727F}"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r>
              <a:rPr lang="en-US"/>
              <a:t>| </a:t>
            </a:r>
            <a:fld id="{2871EE8D-C358-4C7D-98F9-1E3107979AAC}"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 </a:t>
            </a:r>
            <a:fld id="{E6AACDA4-5C27-4B4A-B264-1C670A30DF41}"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0"/>
            <a:ext cx="216376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1938" y="0"/>
            <a:ext cx="634365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376238"/>
            <a:ext cx="2074862" cy="2938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14338" y="376238"/>
            <a:ext cx="6073775" cy="2938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r>
              <a:rPr lang="en-US"/>
              <a:t>| </a:t>
            </a:r>
            <a:fld id="{BBAF4E80-0361-43B3-912B-7FBE8E1CDE83}"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C7CA26DD-D5B0-4DDE-B934-14F97FF4458B}" type="slidenum">
              <a:rPr lang="en-US"/>
              <a:pPr/>
              <a:t>‹#›</a:t>
            </a:fld>
            <a:endParaRPr lang="en-US"/>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3D3916B-C3D2-4C54-81A5-034C9620D65C}" type="slidenum">
              <a:rPr lang="en-US"/>
              <a:pPr/>
              <a:t>‹#›</a:t>
            </a:fld>
            <a:endParaRPr lang="en-US"/>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4F1A8554-3F5B-411A-9F33-1684DCB2FC6F}" type="slidenum">
              <a:rPr lang="en-US"/>
              <a:pPr/>
              <a:t>‹#›</a:t>
            </a:fld>
            <a:endParaRPr lang="en-US"/>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8450" y="1455738"/>
            <a:ext cx="4135438" cy="4637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455738"/>
            <a:ext cx="4137025" cy="4637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36FEBA1-1E85-4580-8A45-F0BA0B79B382}" type="slidenum">
              <a:rPr lang="en-US"/>
              <a:pPr/>
              <a:t>‹#›</a:t>
            </a:fld>
            <a:endParaRPr lang="en-US"/>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93446104-BD6A-4A67-9CD0-059D02465FB5}" type="slidenum">
              <a:rPr lang="en-US"/>
              <a:pPr/>
              <a:t>‹#›</a:t>
            </a:fld>
            <a:endParaRPr lang="en-US"/>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E15EBB7-7786-435C-873C-FD7175AD5F6D}" type="slidenum">
              <a:rPr lang="en-US"/>
              <a:pPr/>
              <a:t>‹#›</a:t>
            </a:fld>
            <a:endParaRPr lang="en-US"/>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9B130A39-27AB-4984-8037-FC0482D31F89}" type="slidenum">
              <a:rPr lang="en-US"/>
              <a:pPr/>
              <a:t>‹#›</a:t>
            </a:fld>
            <a:endParaRPr lang="en-US"/>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52F79E5-E520-41CA-992C-BA0A3311C056}"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3FCD7A3-718D-4C6A-B97D-7573EBB14374}" type="slidenum">
              <a:rPr lang="en-US"/>
              <a:pPr/>
              <a:t>‹#›</a:t>
            </a:fld>
            <a:endParaRPr lang="en-US"/>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B4384E7F-07D5-4612-9BC1-DAD21DCF3CEE}" type="slidenum">
              <a:rPr lang="en-US"/>
              <a:pPr/>
              <a:t>‹#›</a:t>
            </a:fld>
            <a:endParaRPr lang="en-US"/>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293688"/>
            <a:ext cx="2168525" cy="57991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8450" y="293688"/>
            <a:ext cx="6353175" cy="5799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89A9EA-EBBC-424C-A017-DE58A7FE12CE}" type="slidenum">
              <a:rPr lang="en-US"/>
              <a:pPr/>
              <a:t>‹#›</a:t>
            </a:fld>
            <a:endParaRPr lang="en-US"/>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36578" name="Rectangle 2"/>
          <p:cNvSpPr>
            <a:spLocks noGrp="1" noChangeArrowheads="1"/>
          </p:cNvSpPr>
          <p:nvPr>
            <p:ph type="ctrTitle"/>
          </p:nvPr>
        </p:nvSpPr>
        <p:spPr>
          <a:xfrm>
            <a:off x="836613" y="1660525"/>
            <a:ext cx="7534275" cy="530225"/>
          </a:xfrm>
          <a:effectLst/>
        </p:spPr>
        <p:txBody>
          <a:bodyPr anchor="t" anchorCtr="1"/>
          <a:lstStyle>
            <a:lvl1pPr algn="ctr">
              <a:lnSpc>
                <a:spcPct val="85000"/>
              </a:lnSpc>
              <a:defRPr sz="4800">
                <a:solidFill>
                  <a:schemeClr val="tx1"/>
                </a:solidFill>
              </a:defRPr>
            </a:lvl1pPr>
          </a:lstStyle>
          <a:p>
            <a:r>
              <a:rPr lang="en-US"/>
              <a:t>Click to edit Master title style</a:t>
            </a:r>
          </a:p>
        </p:txBody>
      </p:sp>
      <p:sp>
        <p:nvSpPr>
          <p:cNvPr id="536579" name="Rectangle 3"/>
          <p:cNvSpPr>
            <a:spLocks noGrp="1" noChangeArrowheads="1"/>
          </p:cNvSpPr>
          <p:nvPr>
            <p:ph type="subTitle" idx="1"/>
          </p:nvPr>
        </p:nvSpPr>
        <p:spPr>
          <a:xfrm>
            <a:off x="804863" y="2698750"/>
            <a:ext cx="7599362" cy="877888"/>
          </a:xfrm>
        </p:spPr>
        <p:txBody>
          <a:bodyPr/>
          <a:lstStyle>
            <a:lvl1pPr marL="0" indent="0" algn="ctr">
              <a:spcBef>
                <a:spcPct val="0"/>
              </a:spcBef>
              <a:buFont typeface="Wingdings" pitchFamily="2" charset="2"/>
              <a:buNone/>
              <a:defRPr sz="4000" b="0"/>
            </a:lvl1pPr>
          </a:lstStyle>
          <a:p>
            <a:r>
              <a:rPr lang="en-US"/>
              <a:t>Click to edit Master subtitle style</a:t>
            </a:r>
          </a:p>
        </p:txBody>
      </p:sp>
      <p:sp>
        <p:nvSpPr>
          <p:cNvPr id="536580" name="Rectangle 4"/>
          <p:cNvSpPr>
            <a:spLocks noChangeArrowheads="1"/>
          </p:cNvSpPr>
          <p:nvPr/>
        </p:nvSpPr>
        <p:spPr bwMode="auto">
          <a:xfrm>
            <a:off x="685800" y="609600"/>
            <a:ext cx="2286000" cy="609600"/>
          </a:xfrm>
          <a:prstGeom prst="rect">
            <a:avLst/>
          </a:prstGeom>
          <a:solidFill>
            <a:schemeClr val="bg1"/>
          </a:solidFill>
          <a:ln w="9525">
            <a:noFill/>
            <a:miter lim="800000"/>
            <a:headEnd/>
            <a:tailEnd/>
          </a:ln>
          <a:effectLst/>
        </p:spPr>
        <p:txBody>
          <a:bodyPr wrap="none" anchor="ctr"/>
          <a:lstStyle/>
          <a:p>
            <a:endParaRPr lang="en-US"/>
          </a:p>
        </p:txBody>
      </p:sp>
      <p:sp>
        <p:nvSpPr>
          <p:cNvPr id="536581" name="Rectangle 5"/>
          <p:cNvSpPr>
            <a:spLocks noChangeArrowheads="1"/>
          </p:cNvSpPr>
          <p:nvPr/>
        </p:nvSpPr>
        <p:spPr bwMode="auto">
          <a:xfrm>
            <a:off x="0" y="6553200"/>
            <a:ext cx="9144000" cy="304800"/>
          </a:xfrm>
          <a:prstGeom prst="rect">
            <a:avLst/>
          </a:prstGeom>
          <a:gradFill rotWithShape="1">
            <a:gsLst>
              <a:gs pos="0">
                <a:srgbClr val="00009E"/>
              </a:gs>
              <a:gs pos="100000">
                <a:schemeClr val="bg1"/>
              </a:gs>
            </a:gsLst>
            <a:lin ang="5400000" scaled="1"/>
          </a:gradFill>
          <a:ln w="9525">
            <a:noFill/>
            <a:miter lim="800000"/>
            <a:headEnd/>
            <a:tailEnd/>
          </a:ln>
          <a:effectLst/>
        </p:spPr>
        <p:txBody>
          <a:bodyPr wrap="none" anchor="ctr"/>
          <a:lstStyle/>
          <a:p>
            <a:endParaRPr lang="en-US"/>
          </a:p>
        </p:txBody>
      </p:sp>
      <p:sp>
        <p:nvSpPr>
          <p:cNvPr id="536582" name="Rectangle 6"/>
          <p:cNvSpPr>
            <a:spLocks noChangeArrowheads="1"/>
          </p:cNvSpPr>
          <p:nvPr/>
        </p:nvSpPr>
        <p:spPr bwMode="auto">
          <a:xfrm>
            <a:off x="804863" y="4086225"/>
            <a:ext cx="7599362" cy="1193800"/>
          </a:xfrm>
          <a:prstGeom prst="rect">
            <a:avLst/>
          </a:prstGeom>
          <a:noFill/>
          <a:ln w="9525">
            <a:noFill/>
            <a:miter lim="800000"/>
            <a:headEnd/>
            <a:tailEnd/>
          </a:ln>
          <a:effectLst/>
        </p:spPr>
        <p:txBody>
          <a:bodyPr lIns="0" tIns="0" rIns="0" bIns="0"/>
          <a:lstStyle/>
          <a:p>
            <a:pPr eaLnBrk="1" hangingPunct="1"/>
            <a:endParaRPr lang="en-US" sz="1800" b="0">
              <a:latin typeface="Arial" pitchFamily="34" charset="0"/>
            </a:endParaRPr>
          </a:p>
        </p:txBody>
      </p:sp>
      <p:sp>
        <p:nvSpPr>
          <p:cNvPr id="536583" name="Text Box 7"/>
          <p:cNvSpPr txBox="1">
            <a:spLocks noChangeArrowheads="1"/>
          </p:cNvSpPr>
          <p:nvPr/>
        </p:nvSpPr>
        <p:spPr bwMode="auto">
          <a:xfrm>
            <a:off x="1049338" y="6704013"/>
            <a:ext cx="7231062" cy="136525"/>
          </a:xfrm>
          <a:prstGeom prst="rect">
            <a:avLst/>
          </a:prstGeom>
          <a:noFill/>
          <a:ln w="9525">
            <a:noFill/>
            <a:miter lim="800000"/>
            <a:headEnd/>
            <a:tailEnd/>
          </a:ln>
          <a:effectLst/>
        </p:spPr>
        <p:txBody>
          <a:bodyPr lIns="0" tIns="0" rIns="0" bIns="0">
            <a:spAutoFit/>
          </a:bodyPr>
          <a:lstStyle/>
          <a:p>
            <a:pPr algn="ctr" eaLnBrk="1" hangingPunct="1">
              <a:tabLst>
                <a:tab pos="3883025" algn="l"/>
              </a:tabLst>
            </a:pPr>
            <a:r>
              <a:rPr lang="en-US" sz="900">
                <a:effectLst>
                  <a:outerShdw blurRad="38100" dist="38100" dir="2700000" algn="tl">
                    <a:srgbClr val="C0C0C0"/>
                  </a:outerShdw>
                </a:effectLst>
                <a:latin typeface="Arial" pitchFamily="34" charset="0"/>
              </a:rPr>
              <a:t>BOEING PROPRIETARY/COMPETITION SENSITIVE</a:t>
            </a:r>
            <a:endParaRPr lang="en-US" sz="1600" b="0">
              <a:effectLst>
                <a:outerShdw blurRad="38100" dist="38100" dir="2700000" algn="tl">
                  <a:srgbClr val="C0C0C0"/>
                </a:outerShdw>
              </a:effectLst>
              <a:latin typeface="Arial" pitchFamily="34" charset="0"/>
            </a:endParaRPr>
          </a:p>
        </p:txBody>
      </p:sp>
      <p:sp>
        <p:nvSpPr>
          <p:cNvPr id="536584" name="Text Box 8"/>
          <p:cNvSpPr txBox="1">
            <a:spLocks noChangeArrowheads="1"/>
          </p:cNvSpPr>
          <p:nvPr/>
        </p:nvSpPr>
        <p:spPr bwMode="auto">
          <a:xfrm>
            <a:off x="8572500" y="6642100"/>
            <a:ext cx="492125" cy="152400"/>
          </a:xfrm>
          <a:prstGeom prst="rect">
            <a:avLst/>
          </a:prstGeom>
          <a:noFill/>
          <a:ln w="9525">
            <a:noFill/>
            <a:miter lim="800000"/>
            <a:headEnd/>
            <a:tailEnd/>
          </a:ln>
          <a:effectLst/>
        </p:spPr>
        <p:txBody>
          <a:bodyPr wrap="none" lIns="0" tIns="0" rIns="0" bIns="0">
            <a:spAutoFit/>
          </a:bodyPr>
          <a:lstStyle/>
          <a:p>
            <a:pPr algn="r" eaLnBrk="1" hangingPunct="1"/>
            <a:r>
              <a:rPr lang="en-US" sz="1000">
                <a:latin typeface="Arial" pitchFamily="34" charset="0"/>
              </a:rPr>
              <a:t>Slide </a:t>
            </a:r>
            <a:fld id="{3359E760-E282-42C0-A72A-5F511614ACB1}" type="slidenum">
              <a:rPr lang="en-US" sz="1000">
                <a:latin typeface="Arial" pitchFamily="34" charset="0"/>
              </a:rPr>
              <a:pPr algn="r" eaLnBrk="1" hangingPunct="1"/>
              <a:t>‹#›</a:t>
            </a:fld>
            <a:endParaRPr lang="en-US" sz="1000">
              <a:latin typeface="Arial" pitchFamily="34" charset="0"/>
            </a:endParaRPr>
          </a:p>
        </p:txBody>
      </p:sp>
    </p:spTree>
  </p:cSld>
  <p:clrMapOvr>
    <a:masterClrMapping/>
  </p:clrMapOvr>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4150" y="1598613"/>
            <a:ext cx="4292600" cy="2195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598613"/>
            <a:ext cx="4292600" cy="2195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0"/>
            <a:ext cx="2198688" cy="3794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4150" y="0"/>
            <a:ext cx="6445250" cy="379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45794" name="Rectangle 2"/>
          <p:cNvSpPr>
            <a:spLocks noGrp="1" noChangeArrowheads="1"/>
          </p:cNvSpPr>
          <p:nvPr>
            <p:ph type="ctrTitle"/>
          </p:nvPr>
        </p:nvSpPr>
        <p:spPr>
          <a:xfrm>
            <a:off x="828675" y="1660525"/>
            <a:ext cx="7534275" cy="1162050"/>
          </a:xfrm>
        </p:spPr>
        <p:txBody>
          <a:bodyPr/>
          <a:lstStyle>
            <a:lvl1pPr>
              <a:defRPr sz="4000">
                <a:solidFill>
                  <a:schemeClr val="tx1"/>
                </a:solidFill>
              </a:defRPr>
            </a:lvl1pPr>
          </a:lstStyle>
          <a:p>
            <a:r>
              <a:rPr lang="en-US"/>
              <a:t>Click to edit Master title style</a:t>
            </a:r>
          </a:p>
        </p:txBody>
      </p:sp>
      <p:sp>
        <p:nvSpPr>
          <p:cNvPr id="545795" name="Rectangle 3"/>
          <p:cNvSpPr>
            <a:spLocks noGrp="1" noChangeArrowheads="1"/>
          </p:cNvSpPr>
          <p:nvPr>
            <p:ph type="subTitle" idx="1"/>
          </p:nvPr>
        </p:nvSpPr>
        <p:spPr>
          <a:xfrm>
            <a:off x="1236663" y="3094038"/>
            <a:ext cx="7599362" cy="1093787"/>
          </a:xfrm>
        </p:spPr>
        <p:txBody>
          <a:bodyPr/>
          <a:lstStyle>
            <a:lvl1pPr marL="0" indent="0" algn="r">
              <a:buFont typeface="Wingdings" pitchFamily="2" charset="2"/>
              <a:buNone/>
              <a:defRPr b="0"/>
            </a:lvl1pPr>
          </a:lstStyle>
          <a:p>
            <a:r>
              <a:rPr lang="en-US"/>
              <a:t>Click to edit Master subtitle style</a:t>
            </a:r>
          </a:p>
        </p:txBody>
      </p:sp>
      <p:sp>
        <p:nvSpPr>
          <p:cNvPr id="545796" name="Text Box 4"/>
          <p:cNvSpPr txBox="1">
            <a:spLocks noChangeArrowheads="1"/>
          </p:cNvSpPr>
          <p:nvPr/>
        </p:nvSpPr>
        <p:spPr bwMode="auto">
          <a:xfrm>
            <a:off x="379413" y="5491163"/>
            <a:ext cx="3308350" cy="703262"/>
          </a:xfrm>
          <a:prstGeom prst="rect">
            <a:avLst/>
          </a:prstGeom>
          <a:noFill/>
          <a:ln w="9525">
            <a:noFill/>
            <a:miter lim="800000"/>
            <a:headEnd/>
            <a:tailEnd/>
          </a:ln>
          <a:effectLst/>
        </p:spPr>
        <p:txBody>
          <a:bodyPr anchor="b">
            <a:spAutoFit/>
          </a:bodyPr>
          <a:lstStyle/>
          <a:p>
            <a:pPr eaLnBrk="1" hangingPunct="1"/>
            <a:r>
              <a:rPr lang="en-US" sz="800" b="0">
                <a:latin typeface="Arial Narrow" pitchFamily="34" charset="0"/>
              </a:rPr>
              <a:t>The statements contained herein are based on good faith assumptions and provided for general information purposes only. These statements do not constitute an offer, promise, warranty or guarantee of performance. Actual results may vary depending on certain events or conditions. This document should not be used or relied upon for any purpose other than that intended by Boeing.</a:t>
            </a:r>
          </a:p>
        </p:txBody>
      </p:sp>
    </p:spTree>
  </p:cSld>
  <p:clrMapOvr>
    <a:masterClrMapping/>
  </p:clrMapOvr>
  <p:transition/>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23950" y="1598613"/>
            <a:ext cx="3643313" cy="1595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9663" y="1598613"/>
            <a:ext cx="3644900" cy="15954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23950" y="1381125"/>
            <a:ext cx="3643313" cy="1595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9663" y="1381125"/>
            <a:ext cx="3644900" cy="1595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6050" y="0"/>
            <a:ext cx="2068513" cy="3194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7338" y="0"/>
            <a:ext cx="6056312" cy="3194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98007E2B-2D53-46AD-A029-75B9DB823485}" type="slidenum">
              <a:rPr lang="en-US"/>
              <a:pPr>
                <a:defRPr/>
              </a:pPr>
              <a:t>‹#›</a:t>
            </a:fld>
            <a:endParaRPr lang="en-US"/>
          </a:p>
        </p:txBody>
      </p:sp>
    </p:spTree>
  </p:cSld>
  <p:clrMapOvr>
    <a:masterClrMapping/>
  </p:clrMapOvr>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0C1BA322-FE23-4397-920B-376BBC9DB74B}" type="slidenum">
              <a:rPr lang="en-US"/>
              <a:pPr>
                <a:defRPr/>
              </a:pPr>
              <a:t>‹#›</a:t>
            </a:fld>
            <a:endParaRPr lang="en-US"/>
          </a:p>
        </p:txBody>
      </p:sp>
    </p:spTree>
  </p:cSld>
  <p:clrMapOvr>
    <a:masterClrMapping/>
  </p:clrMapOvr>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pPr>
              <a:defRPr/>
            </a:pPr>
            <a:fld id="{FD49589F-52A5-401D-90B1-95A0A56D5CC6}" type="slidenum">
              <a:rPr lang="en-US"/>
              <a:pPr>
                <a:defRPr/>
              </a:pPr>
              <a:t>‹#›</a:t>
            </a:fld>
            <a:endParaRPr lang="en-US"/>
          </a:p>
        </p:txBody>
      </p:sp>
    </p:spTree>
  </p:cSld>
  <p:clrMapOvr>
    <a:masterClrMapping/>
  </p:clrMapOvr>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1797050"/>
            <a:ext cx="4095750" cy="1649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797050"/>
            <a:ext cx="4097337" cy="1649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pPr>
              <a:defRPr/>
            </a:pPr>
            <a:fld id="{91085498-DB1C-4762-B807-49A0BBBF4AC5}" type="slidenum">
              <a:rPr lang="en-US"/>
              <a:pPr>
                <a:defRPr/>
              </a:pPr>
              <a:t>‹#›</a:t>
            </a:fld>
            <a:endParaRPr lang="en-US"/>
          </a:p>
        </p:txBody>
      </p:sp>
    </p:spTree>
  </p:cSld>
  <p:clrMapOvr>
    <a:masterClrMapping/>
  </p:clrMapOvr>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pPr>
              <a:defRPr/>
            </a:pPr>
            <a:fld id="{0E453F78-FC60-4985-B270-937F6A3EE6CE}" type="slidenum">
              <a:rPr lang="en-US"/>
              <a:pPr>
                <a:defRPr/>
              </a:pPr>
              <a:t>‹#›</a:t>
            </a:fld>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pPr>
              <a:defRPr/>
            </a:pPr>
            <a:fld id="{B19FDB25-D4EA-426B-91FB-72A60C02FDF9}" type="slidenum">
              <a:rPr lang="en-US"/>
              <a:pPr>
                <a:defRPr/>
              </a:pPr>
              <a:t>‹#›</a:t>
            </a:fld>
            <a:endParaRPr lang="en-US"/>
          </a:p>
        </p:txBody>
      </p:sp>
    </p:spTree>
  </p:cSld>
  <p:clrMapOvr>
    <a:masterClrMapping/>
  </p:clrMapOvr>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42DFBFF8-458F-4272-B24C-FDD17DCF18DF}" type="slidenum">
              <a:rPr lang="en-US"/>
              <a:pPr>
                <a:defRPr/>
              </a:pPr>
              <a:t>‹#›</a:t>
            </a:fld>
            <a:endParaRPr lang="en-US"/>
          </a:p>
        </p:txBody>
      </p:sp>
    </p:spTree>
  </p:cSld>
  <p:clrMapOvr>
    <a:masterClrMapping/>
  </p:clrMapOvr>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03B7A122-555F-4D88-828B-A731AEB83072}" type="slidenum">
              <a:rPr lang="en-US"/>
              <a:pPr>
                <a:defRPr/>
              </a:pPr>
              <a:t>‹#›</a:t>
            </a:fld>
            <a:endParaRPr lang="en-US"/>
          </a:p>
        </p:txBody>
      </p:sp>
    </p:spTree>
  </p:cSld>
  <p:clrMapOvr>
    <a:masterClrMapping/>
  </p:clrMapOvr>
  <p:transition/>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05038329-E50E-4817-A95F-2A9E3BA25D47}" type="slidenum">
              <a:rPr lang="en-US"/>
              <a:pPr>
                <a:defRPr/>
              </a:pPr>
              <a:t>‹#›</a:t>
            </a:fld>
            <a:endParaRPr lang="en-US"/>
          </a:p>
        </p:txBody>
      </p:sp>
    </p:spTree>
  </p:cSld>
  <p:clrMapOvr>
    <a:masterClrMapping/>
  </p:clrMapOvr>
  <p:transition/>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736C6841-FD75-40F0-BB28-30A05F676401}" type="slidenum">
              <a:rPr lang="en-US"/>
              <a:pPr>
                <a:defRPr/>
              </a:pPr>
              <a:t>‹#›</a:t>
            </a:fld>
            <a:endParaRPr lang="en-US"/>
          </a:p>
        </p:txBody>
      </p:sp>
    </p:spTree>
  </p:cSld>
  <p:clrMapOvr>
    <a:masterClrMapping/>
  </p:clrMapOvr>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71475"/>
            <a:ext cx="2085975" cy="30749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8" y="371475"/>
            <a:ext cx="6107112" cy="30749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B3B57695-473B-4A53-BDB0-90D81D7AA568}" type="slidenum">
              <a:rPr lang="en-US"/>
              <a:pPr>
                <a:defRPr/>
              </a:pPr>
              <a:t>‹#›</a:t>
            </a:fld>
            <a:endParaRPr lang="en-US"/>
          </a:p>
        </p:txBody>
      </p:sp>
    </p:spTree>
  </p:cSld>
  <p:clrMapOvr>
    <a:masterClrMapping/>
  </p:clrMapOvr>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0D839146-460F-4799-AA0A-EB1CDD0B815B}" type="slidenum">
              <a:rPr lang="en-US"/>
              <a:pPr>
                <a:defRPr/>
              </a:pPr>
              <a:t>‹#›</a:t>
            </a:fld>
            <a:endParaRPr lang="en-US"/>
          </a:p>
        </p:txBody>
      </p:sp>
    </p:spTree>
  </p:cSld>
  <p:clrMapOvr>
    <a:masterClrMapping/>
  </p:clrMapOvr>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21CA3C31-E636-4A0A-AE25-BBF21D666B9C}" type="slidenum">
              <a:rPr lang="en-US"/>
              <a:pPr>
                <a:defRPr/>
              </a:pPr>
              <a:t>‹#›</a:t>
            </a:fld>
            <a:endParaRPr lang="en-US"/>
          </a:p>
        </p:txBody>
      </p:sp>
    </p:spTree>
  </p:cSld>
  <p:clrMapOvr>
    <a:masterClrMapping/>
  </p:clrMapOvr>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smtClean="0"/>
            </a:lvl1pPr>
          </a:lstStyle>
          <a:p>
            <a:pPr>
              <a:defRPr/>
            </a:pPr>
            <a:fld id="{E36A142A-7F86-4702-B307-319DA316AB94}" type="slidenum">
              <a:rPr lang="en-US"/>
              <a:pPr>
                <a:defRPr/>
              </a:pPr>
              <a:t>‹#›</a:t>
            </a:fld>
            <a:endParaRPr lang="en-US"/>
          </a:p>
        </p:txBody>
      </p:sp>
    </p:spTree>
  </p:cSld>
  <p:clrMapOvr>
    <a:masterClrMapping/>
  </p:clrMapOvr>
  <p:transition/>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8938" y="1797050"/>
            <a:ext cx="4095750" cy="1649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7088" y="1797050"/>
            <a:ext cx="4097337" cy="1649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smtClean="0"/>
            </a:lvl1pPr>
          </a:lstStyle>
          <a:p>
            <a:pPr>
              <a:defRPr/>
            </a:pPr>
            <a:fld id="{50399839-B78F-4C8B-B00A-5A7E990BEDE6}" type="slidenum">
              <a:rPr lang="en-US"/>
              <a:pPr>
                <a:defRPr/>
              </a:pPr>
              <a:t>‹#›</a:t>
            </a:fld>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smtClean="0"/>
            </a:lvl1pPr>
          </a:lstStyle>
          <a:p>
            <a:pPr>
              <a:defRPr/>
            </a:pPr>
            <a:fld id="{C4A5BA4D-F327-4BF7-908D-D3BF6B41FBD4}" type="slidenum">
              <a:rPr lang="en-US"/>
              <a:pPr>
                <a:defRPr/>
              </a:pPr>
              <a:t>‹#›</a:t>
            </a:fld>
            <a:endParaRPr lang="en-US"/>
          </a:p>
        </p:txBody>
      </p:sp>
    </p:spTree>
  </p:cSld>
  <p:clrMapOvr>
    <a:masterClrMapping/>
  </p:clrMapOvr>
  <p:transition/>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smtClean="0"/>
            </a:lvl1pPr>
          </a:lstStyle>
          <a:p>
            <a:pPr>
              <a:defRPr/>
            </a:pPr>
            <a:fld id="{7D7BBD76-FDD8-48DC-AD55-B5C571093C2B}" type="slidenum">
              <a:rPr lang="en-US"/>
              <a:pPr>
                <a:defRPr/>
              </a:pPr>
              <a:t>‹#›</a:t>
            </a:fld>
            <a:endParaRPr lang="en-US"/>
          </a:p>
        </p:txBody>
      </p:sp>
    </p:spTree>
  </p:cSld>
  <p:clrMapOvr>
    <a:masterClrMapping/>
  </p:clrMapOvr>
  <p:transition/>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smtClean="0"/>
            </a:lvl1pPr>
          </a:lstStyle>
          <a:p>
            <a:pPr>
              <a:defRPr/>
            </a:pPr>
            <a:fld id="{A5861BE4-6A3B-443B-9001-6EFBA048D798}" type="slidenum">
              <a:rPr lang="en-US"/>
              <a:pPr>
                <a:defRPr/>
              </a:pPr>
              <a:t>‹#›</a:t>
            </a:fld>
            <a:endParaRPr lang="en-US"/>
          </a:p>
        </p:txBody>
      </p:sp>
    </p:spTree>
  </p:cSld>
  <p:clrMapOvr>
    <a:masterClrMapping/>
  </p:clrMapOvr>
  <p:transition/>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F692C7B0-6991-43DF-B0A6-39FCDFBBF63A}" type="slidenum">
              <a:rPr lang="en-US"/>
              <a:pPr>
                <a:defRPr/>
              </a:pPr>
              <a:t>‹#›</a:t>
            </a:fld>
            <a:endParaRPr lang="en-US"/>
          </a:p>
        </p:txBody>
      </p:sp>
    </p:spTree>
  </p:cSld>
  <p:clrMapOvr>
    <a:masterClrMapping/>
  </p:clrMapOvr>
  <p:transition/>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smtClean="0"/>
            </a:lvl1pPr>
          </a:lstStyle>
          <a:p>
            <a:pPr>
              <a:defRPr/>
            </a:pPr>
            <a:fld id="{7F726CD9-C432-4D61-8637-4E08CADDDF6C}" type="slidenum">
              <a:rPr lang="en-US"/>
              <a:pPr>
                <a:defRPr/>
              </a:pPr>
              <a:t>‹#›</a:t>
            </a:fld>
            <a:endParaRPr lang="en-US"/>
          </a:p>
        </p:txBody>
      </p:sp>
    </p:spTree>
  </p:cSld>
  <p:clrMapOvr>
    <a:masterClrMapping/>
  </p:clrMapOvr>
  <p:transition/>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18F4891A-C255-42A9-84F2-70435DD8CF98}" type="slidenum">
              <a:rPr lang="en-US"/>
              <a:pPr>
                <a:defRPr/>
              </a:pPr>
              <a:t>‹#›</a:t>
            </a:fld>
            <a:endParaRPr lang="en-US"/>
          </a:p>
        </p:txBody>
      </p:sp>
    </p:spTree>
  </p:cSld>
  <p:clrMapOvr>
    <a:masterClrMapping/>
  </p:clrMapOvr>
  <p:transition/>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71475"/>
            <a:ext cx="2085975" cy="30749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8938" y="371475"/>
            <a:ext cx="6107112" cy="30749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smtClean="0"/>
            </a:lvl1pPr>
          </a:lstStyle>
          <a:p>
            <a:pPr>
              <a:defRPr/>
            </a:pPr>
            <a:fld id="{FD3C1FEA-9466-4BD8-87C0-F7FFD65F6A9D}" type="slidenum">
              <a:rPr lang="en-US"/>
              <a:pPr>
                <a:defRPr/>
              </a:pPr>
              <a:t>‹#›</a:t>
            </a:fld>
            <a:endParaRPr lang="en-US"/>
          </a:p>
        </p:txBody>
      </p:sp>
    </p:spTree>
  </p:cSld>
  <p:clrMapOvr>
    <a:masterClrMapping/>
  </p:clrMapOvr>
  <p:transition/>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9088" y="958850"/>
            <a:ext cx="4038600" cy="5484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10088" y="958850"/>
            <a:ext cx="4038600" cy="54848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91288" y="319088"/>
            <a:ext cx="2057400" cy="6124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9088" y="319088"/>
            <a:ext cx="6019800" cy="6124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9"/>
          <p:cNvSpPr>
            <a:spLocks noGrp="1" noChangeArrowheads="1"/>
          </p:cNvSpPr>
          <p:nvPr>
            <p:ph type="ftr" sz="quarter" idx="10"/>
          </p:nvPr>
        </p:nvSpPr>
        <p:spPr>
          <a:ln/>
        </p:spPr>
        <p:txBody>
          <a:bodyPr/>
          <a:lstStyle>
            <a:lvl1pPr>
              <a:defRPr/>
            </a:lvl1pPr>
          </a:lstStyle>
          <a:p>
            <a:pPr>
              <a:defRPr/>
            </a:pPr>
            <a:endParaRPr lang="en-US"/>
          </a:p>
        </p:txBody>
      </p:sp>
      <p:sp>
        <p:nvSpPr>
          <p:cNvPr id="5"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3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wipe dir="r"/>
  </p:transition>
</p:sldLayout>
</file>

<file path=ppt/slideLayouts/slideLayout3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3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wipe dir="r"/>
  </p:transition>
</p:sldLayout>
</file>

<file path=ppt/slideLayouts/slideLayout3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23950" y="1381125"/>
            <a:ext cx="3643313" cy="1595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9663" y="1381125"/>
            <a:ext cx="3644900" cy="1595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3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wipe dir="r"/>
  </p:transition>
</p:sldLayout>
</file>

<file path=ppt/slideLayouts/slideLayout3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3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Layouts/slideLayout3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wipe dir="r"/>
  </p:transition>
</p:sldLayout>
</file>

<file path=ppt/slideLayouts/slideLayout3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700" y="0"/>
            <a:ext cx="2074863" cy="297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1938" y="0"/>
            <a:ext cx="6075362" cy="297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0"/>
            <a:ext cx="2163762" cy="297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1938" y="0"/>
            <a:ext cx="6343650" cy="297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9"/>
          <p:cNvSpPr>
            <a:spLocks noGrp="1" noChangeArrowheads="1"/>
          </p:cNvSpPr>
          <p:nvPr>
            <p:ph type="ftr" sz="quarter" idx="10"/>
          </p:nvPr>
        </p:nvSpPr>
        <p:spPr>
          <a:ln/>
        </p:spPr>
        <p:txBody>
          <a:bodyPr/>
          <a:lstStyle>
            <a:lvl1pPr>
              <a:defRPr/>
            </a:lvl1pPr>
          </a:lstStyle>
          <a:p>
            <a:pPr>
              <a:defRPr/>
            </a:pPr>
            <a:endParaRPr lang="en-US"/>
          </a:p>
        </p:txBody>
      </p:sp>
      <p:sp>
        <p:nvSpPr>
          <p:cNvPr id="6"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88" y="0"/>
            <a:ext cx="2163762"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61938" y="0"/>
            <a:ext cx="634365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 </a:t>
            </a:r>
            <a:fld id="{D2333152-78D2-47CB-9FE2-A6526ED59EFC}" type="slidenum">
              <a:rPr lang="en-US"/>
              <a:pPr>
                <a:defRPr/>
              </a:pPr>
              <a:t>‹#›</a:t>
            </a:fld>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 </a:t>
            </a:r>
            <a:fld id="{BD296E7C-9A31-42BA-B14A-33340D65003A}" type="slidenum">
              <a:rPr lang="en-US"/>
              <a:pPr>
                <a:defRPr/>
              </a:pPr>
              <a:t>‹#›</a:t>
            </a:fld>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 </a:t>
            </a:r>
            <a:fld id="{D0B6C734-1A3E-4CEE-B949-7E3CDD43EFB9}" type="slidenum">
              <a:rPr lang="en-US"/>
              <a:pPr>
                <a:defRPr/>
              </a:pPr>
              <a:t>‹#›</a:t>
            </a:fld>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47675" y="1692275"/>
            <a:ext cx="4095750" cy="165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95825" y="1692275"/>
            <a:ext cx="4097338" cy="165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r>
              <a:rPr lang="en-US"/>
              <a:t>| </a:t>
            </a:r>
            <a:fld id="{4FA065EA-59F7-4171-94D5-9BC7DB310257}" type="slidenum">
              <a:rPr lang="en-US"/>
              <a:pPr>
                <a:defRPr/>
              </a:pPr>
              <a:t>‹#›</a:t>
            </a:fld>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mtClean="0"/>
            </a:lvl1pPr>
          </a:lstStyle>
          <a:p>
            <a:pPr>
              <a:defRPr/>
            </a:pPr>
            <a:endParaRPr lang="en-US"/>
          </a:p>
        </p:txBody>
      </p:sp>
      <p:sp>
        <p:nvSpPr>
          <p:cNvPr id="8" name="Slide Number Placeholder 7"/>
          <p:cNvSpPr>
            <a:spLocks noGrp="1"/>
          </p:cNvSpPr>
          <p:nvPr>
            <p:ph type="sldNum" sz="quarter" idx="11"/>
          </p:nvPr>
        </p:nvSpPr>
        <p:spPr/>
        <p:txBody>
          <a:bodyPr/>
          <a:lstStyle>
            <a:lvl1pPr>
              <a:defRPr smtClean="0"/>
            </a:lvl1pPr>
          </a:lstStyle>
          <a:p>
            <a:pPr>
              <a:defRPr/>
            </a:pPr>
            <a:r>
              <a:rPr lang="en-US"/>
              <a:t>| </a:t>
            </a:r>
            <a:fld id="{60E0CC39-7933-4F0F-8382-EAA38185CB74}" type="slidenum">
              <a:rPr lang="en-US"/>
              <a:pPr>
                <a:defRPr/>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9"/>
          <p:cNvSpPr>
            <a:spLocks noGrp="1" noChangeArrowheads="1"/>
          </p:cNvSpPr>
          <p:nvPr>
            <p:ph type="ftr" sz="quarter" idx="10"/>
          </p:nvPr>
        </p:nvSpPr>
        <p:spPr>
          <a:ln/>
        </p:spPr>
        <p:txBody>
          <a:bodyPr/>
          <a:lstStyle>
            <a:lvl1pPr>
              <a:defRPr/>
            </a:lvl1pPr>
          </a:lstStyle>
          <a:p>
            <a:pPr>
              <a:defRPr/>
            </a:pPr>
            <a:endParaRPr lang="en-US"/>
          </a:p>
        </p:txBody>
      </p:sp>
      <p:sp>
        <p:nvSpPr>
          <p:cNvPr id="8"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p:txBody>
          <a:bodyPr/>
          <a:lstStyle>
            <a:lvl1pPr>
              <a:defRPr smtClean="0"/>
            </a:lvl1pPr>
          </a:lstStyle>
          <a:p>
            <a:pPr>
              <a:defRPr/>
            </a:pPr>
            <a:r>
              <a:rPr lang="en-US"/>
              <a:t>| </a:t>
            </a:r>
            <a:fld id="{AEB2FDA1-3958-4D1D-B8D5-072B642D2EF4}" type="slidenum">
              <a:rPr lang="en-US"/>
              <a:pPr>
                <a:defRPr/>
              </a:pPr>
              <a:t>‹#›</a:t>
            </a:fld>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endParaRPr lang="en-US"/>
          </a:p>
        </p:txBody>
      </p:sp>
      <p:sp>
        <p:nvSpPr>
          <p:cNvPr id="3" name="Slide Number Placeholder 2"/>
          <p:cNvSpPr>
            <a:spLocks noGrp="1"/>
          </p:cNvSpPr>
          <p:nvPr>
            <p:ph type="sldNum" sz="quarter" idx="11"/>
          </p:nvPr>
        </p:nvSpPr>
        <p:spPr/>
        <p:txBody>
          <a:bodyPr/>
          <a:lstStyle>
            <a:lvl1pPr>
              <a:defRPr smtClean="0"/>
            </a:lvl1pPr>
          </a:lstStyle>
          <a:p>
            <a:pPr>
              <a:defRPr/>
            </a:pPr>
            <a:r>
              <a:rPr lang="en-US"/>
              <a:t>| </a:t>
            </a:r>
            <a:fld id="{8B7F52BF-192F-4224-933D-070ADDB6201D}" type="slidenum">
              <a:rPr lang="en-US"/>
              <a:pPr>
                <a:defRPr/>
              </a:pPr>
              <a:t>‹#›</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r>
              <a:rPr lang="en-US"/>
              <a:t>| </a:t>
            </a:r>
            <a:fld id="{1C6152E7-E821-466F-8E4D-7A2AF4CB1839}" type="slidenum">
              <a:rPr lang="en-US"/>
              <a:pPr>
                <a:defRPr/>
              </a:pPr>
              <a:t>‹#›</a:t>
            </a:fld>
            <a:endParaRPr 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r>
              <a:rPr lang="en-US"/>
              <a:t>| </a:t>
            </a:r>
            <a:fld id="{D71BEB45-AF21-42B4-B7E3-3A3565A6F06C}" type="slidenum">
              <a:rPr lang="en-US"/>
              <a:pPr>
                <a:defRPr/>
              </a:pPr>
              <a:t>‹#›</a:t>
            </a:fld>
            <a:endParaRPr 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 </a:t>
            </a:r>
            <a:fld id="{F3333464-8E18-4DC5-8DE5-5DD00B5AF6B7}" type="slidenum">
              <a:rPr lang="en-US"/>
              <a:pPr>
                <a:defRPr/>
              </a:pPr>
              <a:t>‹#›</a:t>
            </a:fld>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282575"/>
            <a:ext cx="2085975" cy="30638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47675" y="282575"/>
            <a:ext cx="6107113" cy="30638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
        <p:nvSpPr>
          <p:cNvPr id="5" name="Slide Number Placeholder 4"/>
          <p:cNvSpPr>
            <a:spLocks noGrp="1"/>
          </p:cNvSpPr>
          <p:nvPr>
            <p:ph type="sldNum" sz="quarter" idx="11"/>
          </p:nvPr>
        </p:nvSpPr>
        <p:spPr/>
        <p:txBody>
          <a:bodyPr/>
          <a:lstStyle>
            <a:lvl1pPr>
              <a:defRPr smtClean="0"/>
            </a:lvl1pPr>
          </a:lstStyle>
          <a:p>
            <a:pPr>
              <a:defRPr/>
            </a:pPr>
            <a:r>
              <a:rPr lang="en-US"/>
              <a:t>| </a:t>
            </a:r>
            <a:fld id="{27712E61-FE43-465F-AFA3-FF37D3F9D693}" type="slidenum">
              <a:rPr lang="en-US"/>
              <a:pPr>
                <a:defRPr/>
              </a:pPr>
              <a:t>‹#›</a:t>
            </a:fld>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62575798-3411-4A05-A7FE-C84D69AF46B5}" type="slidenum">
              <a:rPr lang="en-US"/>
              <a:pPr/>
              <a:t>‹#›</a:t>
            </a:fld>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77DAD35-A768-4363-917B-A0633A29BF16}" type="slidenum">
              <a:rPr lang="en-US"/>
              <a:pPr/>
              <a:t>‹#›</a:t>
            </a:fld>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32D800D3-ADEB-4B29-A636-95748B6E2056}" type="slidenum">
              <a:rPr lang="en-US"/>
              <a:pPr/>
              <a:t>‹#›</a:t>
            </a:fld>
            <a:endParaRPr 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288" y="419100"/>
            <a:ext cx="4321175" cy="60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87863" y="419100"/>
            <a:ext cx="4322762" cy="60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E78D43F-5D05-4B65-9ACF-F789E794112A}"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29"/>
          <p:cNvSpPr>
            <a:spLocks noGrp="1" noChangeArrowheads="1"/>
          </p:cNvSpPr>
          <p:nvPr>
            <p:ph type="ftr" sz="quarter" idx="10"/>
          </p:nvPr>
        </p:nvSpPr>
        <p:spPr>
          <a:ln/>
        </p:spPr>
        <p:txBody>
          <a:bodyPr/>
          <a:lstStyle>
            <a:lvl1pPr>
              <a:defRPr/>
            </a:lvl1pPr>
          </a:lstStyle>
          <a:p>
            <a:pPr>
              <a:defRPr/>
            </a:pPr>
            <a:endParaRPr lang="en-US"/>
          </a:p>
        </p:txBody>
      </p:sp>
      <p:sp>
        <p:nvSpPr>
          <p:cNvPr id="4"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1E53FEB4-6907-42DA-A4E5-1DE5B4DCD32E}" type="slidenum">
              <a:rPr lang="en-US"/>
              <a:pPr/>
              <a:t>‹#›</a:t>
            </a:fld>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C9F789D9-C0F8-4607-ABCC-8779B77CD951}" type="slidenum">
              <a:rPr lang="en-US"/>
              <a:pPr/>
              <a:t>‹#›</a:t>
            </a:fld>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B9C39DB9-CC68-4EF2-ADB1-03B099E814C8}" type="slidenum">
              <a:rPr lang="en-US"/>
              <a:pPr/>
              <a:t>‹#›</a:t>
            </a:fld>
            <a:endParaRPr lang="en-US"/>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1791996D-C180-404F-96CB-06FE0775CB3D}" type="slidenum">
              <a:rPr lang="en-US"/>
              <a:pPr/>
              <a:t>‹#›</a:t>
            </a:fld>
            <a:endParaRPr lang="en-US"/>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A40070EA-89E6-4513-AFC2-256AB7AB8F18}" type="slidenum">
              <a:rPr lang="en-US"/>
              <a:pPr/>
              <a:t>‹#›</a:t>
            </a:fld>
            <a:endParaRPr lang="en-US"/>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8A7E5B9C-BFB7-49AD-A63C-F971BF4AA8CA}" type="slidenum">
              <a:rPr lang="en-US"/>
              <a:pPr/>
              <a:t>‹#›</a:t>
            </a:fld>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19050"/>
            <a:ext cx="2281237" cy="1038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19050"/>
            <a:ext cx="6692900" cy="1038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0FE8A388-9F28-4F64-88E9-989347EDCAAC}" type="slidenum">
              <a:rPr lang="en-US"/>
              <a:pPr/>
              <a:t>‹#›</a:t>
            </a:fld>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8452A319-F540-40A2-BB96-D85BBDF998E6}" type="slidenum">
              <a:rPr lang="en-US"/>
              <a:pPr/>
              <a:t>‹#›</a:t>
            </a:fld>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68E7A2F-C39A-41CE-92D0-AD85F2FFA650}" type="slidenum">
              <a:rPr lang="en-US"/>
              <a:pPr/>
              <a:t>‹#›</a:t>
            </a:fld>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EEF13C43-EB99-4123-89F3-710C8EA11B57}"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9"/>
          <p:cNvSpPr>
            <a:spLocks noGrp="1" noChangeArrowheads="1"/>
          </p:cNvSpPr>
          <p:nvPr>
            <p:ph type="ftr" sz="quarter" idx="10"/>
          </p:nvPr>
        </p:nvSpPr>
        <p:spPr>
          <a:ln/>
        </p:spPr>
        <p:txBody>
          <a:bodyPr/>
          <a:lstStyle>
            <a:lvl1pPr>
              <a:defRPr/>
            </a:lvl1pPr>
          </a:lstStyle>
          <a:p>
            <a:pPr>
              <a:defRPr/>
            </a:pPr>
            <a:endParaRPr lang="en-US"/>
          </a:p>
        </p:txBody>
      </p:sp>
      <p:sp>
        <p:nvSpPr>
          <p:cNvPr id="3"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288" y="419100"/>
            <a:ext cx="4321175" cy="60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87863" y="419100"/>
            <a:ext cx="4322762" cy="600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4A63146-493B-4631-9493-46F79D592F13}" type="slidenum">
              <a:rPr lang="en-US"/>
              <a:pPr/>
              <a:t>‹#›</a:t>
            </a:fld>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
        <p:nvSpPr>
          <p:cNvPr id="8" name="Slide Number Placeholder 7"/>
          <p:cNvSpPr>
            <a:spLocks noGrp="1"/>
          </p:cNvSpPr>
          <p:nvPr>
            <p:ph type="sldNum" sz="quarter" idx="11"/>
          </p:nvPr>
        </p:nvSpPr>
        <p:spPr/>
        <p:txBody>
          <a:bodyPr/>
          <a:lstStyle>
            <a:lvl1pPr>
              <a:defRPr/>
            </a:lvl1pPr>
          </a:lstStyle>
          <a:p>
            <a:fld id="{248C6E67-7571-4331-8E8F-2736243A4D1C}" type="slidenum">
              <a:rPr lang="en-US"/>
              <a:pPr/>
              <a:t>‹#›</a:t>
            </a:fld>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
        <p:nvSpPr>
          <p:cNvPr id="4" name="Slide Number Placeholder 3"/>
          <p:cNvSpPr>
            <a:spLocks noGrp="1"/>
          </p:cNvSpPr>
          <p:nvPr>
            <p:ph type="sldNum" sz="quarter" idx="11"/>
          </p:nvPr>
        </p:nvSpPr>
        <p:spPr/>
        <p:txBody>
          <a:bodyPr/>
          <a:lstStyle>
            <a:lvl1pPr>
              <a:defRPr/>
            </a:lvl1pPr>
          </a:lstStyle>
          <a:p>
            <a:fld id="{3B4F9EDA-CA77-433A-A379-D0C7476FEC42}" type="slidenum">
              <a:rPr lang="en-US"/>
              <a:pPr/>
              <a:t>‹#›</a:t>
            </a:fld>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
        <p:nvSpPr>
          <p:cNvPr id="3" name="Slide Number Placeholder 2"/>
          <p:cNvSpPr>
            <a:spLocks noGrp="1"/>
          </p:cNvSpPr>
          <p:nvPr>
            <p:ph type="sldNum" sz="quarter" idx="11"/>
          </p:nvPr>
        </p:nvSpPr>
        <p:spPr/>
        <p:txBody>
          <a:bodyPr/>
          <a:lstStyle>
            <a:lvl1pPr>
              <a:defRPr/>
            </a:lvl1pPr>
          </a:lstStyle>
          <a:p>
            <a:fld id="{89131BB0-FFA2-4B45-806E-1EC24D8B03EE}" type="slidenum">
              <a:rPr lang="en-US"/>
              <a:pPr/>
              <a:t>‹#›</a:t>
            </a:fld>
            <a:endParaRPr lang="en-US"/>
          </a:p>
        </p:txBody>
      </p:sp>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E178C1F2-CBE5-4166-BDE4-70689CDD8C64}" type="slidenum">
              <a:rPr lang="en-US"/>
              <a:pPr/>
              <a:t>‹#›</a:t>
            </a:fld>
            <a:endParaRPr lang="en-US"/>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
        <p:nvSpPr>
          <p:cNvPr id="6" name="Slide Number Placeholder 5"/>
          <p:cNvSpPr>
            <a:spLocks noGrp="1"/>
          </p:cNvSpPr>
          <p:nvPr>
            <p:ph type="sldNum" sz="quarter" idx="11"/>
          </p:nvPr>
        </p:nvSpPr>
        <p:spPr/>
        <p:txBody>
          <a:bodyPr/>
          <a:lstStyle>
            <a:lvl1pPr>
              <a:defRPr/>
            </a:lvl1pPr>
          </a:lstStyle>
          <a:p>
            <a:fld id="{9047A0B9-F6BE-42E3-A8D2-35A1EBC29D7F}" type="slidenum">
              <a:rPr lang="en-US"/>
              <a:pPr/>
              <a:t>‹#›</a:t>
            </a:fld>
            <a:endParaRPr lang="en-US"/>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88E3AB0-80D6-44FC-8D03-C436DAF5087C}" type="slidenum">
              <a:rPr lang="en-US"/>
              <a:pPr/>
              <a:t>‹#›</a:t>
            </a:fld>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9588" y="-19050"/>
            <a:ext cx="2281237" cy="10382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19050"/>
            <a:ext cx="6692900" cy="10382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
        <p:nvSpPr>
          <p:cNvPr id="5" name="Slide Number Placeholder 4"/>
          <p:cNvSpPr>
            <a:spLocks noGrp="1"/>
          </p:cNvSpPr>
          <p:nvPr>
            <p:ph type="sldNum" sz="quarter" idx="11"/>
          </p:nvPr>
        </p:nvSpPr>
        <p:spPr/>
        <p:txBody>
          <a:bodyPr/>
          <a:lstStyle>
            <a:lvl1pPr>
              <a:defRPr/>
            </a:lvl1pPr>
          </a:lstStyle>
          <a:p>
            <a:fld id="{2010E139-BB1A-452C-94BD-5AF07F616ADC}" type="slidenum">
              <a:rPr lang="en-US"/>
              <a:pPr/>
              <a:t>‹#›</a:t>
            </a:fld>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9"/>
          <p:cNvSpPr>
            <a:spLocks noGrp="1" noChangeArrowheads="1"/>
          </p:cNvSpPr>
          <p:nvPr>
            <p:ph type="ftr" sz="quarter" idx="10"/>
          </p:nvPr>
        </p:nvSpPr>
        <p:spPr>
          <a:ln/>
        </p:spPr>
        <p:txBody>
          <a:bodyPr/>
          <a:lstStyle>
            <a:lvl1pPr>
              <a:defRPr/>
            </a:lvl1pPr>
          </a:lstStyle>
          <a:p>
            <a:pPr>
              <a:defRPr/>
            </a:pPr>
            <a:endParaRPr lang="en-US"/>
          </a:p>
        </p:txBody>
      </p:sp>
      <p:sp>
        <p:nvSpPr>
          <p:cNvPr id="6"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1173163"/>
            <a:ext cx="4495800" cy="217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73163"/>
            <a:ext cx="4495800" cy="2176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96850"/>
            <a:ext cx="2286000" cy="31527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196850"/>
            <a:ext cx="6705600" cy="3152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smtClean="0"/>
            </a:lvl1pPr>
          </a:lstStyle>
          <a:p>
            <a:pPr>
              <a:defRPr/>
            </a:pP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01BDB814-CED1-4B64-90B9-D18206D68FB0}"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9"/>
          <p:cNvSpPr>
            <a:spLocks noGrp="1" noChangeArrowheads="1"/>
          </p:cNvSpPr>
          <p:nvPr>
            <p:ph type="ftr" sz="quarter" idx="10"/>
          </p:nvPr>
        </p:nvSpPr>
        <p:spPr>
          <a:ln/>
        </p:spPr>
        <p:txBody>
          <a:bodyPr/>
          <a:lstStyle>
            <a:lvl1pPr>
              <a:defRPr/>
            </a:lvl1pPr>
          </a:lstStyle>
          <a:p>
            <a:pPr>
              <a:defRPr/>
            </a:pPr>
            <a:endParaRPr lang="en-US"/>
          </a:p>
        </p:txBody>
      </p:sp>
      <p:sp>
        <p:nvSpPr>
          <p:cNvPr id="6" name="Rectangle 30"/>
          <p:cNvSpPr>
            <a:spLocks noGrp="1" noChangeArrowheads="1"/>
          </p:cNvSpPr>
          <p:nvPr>
            <p:ph type="dt" sz="quarter" idx="11"/>
          </p:nvPr>
        </p:nvSpPr>
        <p:spPr>
          <a:ln/>
        </p:spPr>
        <p:txBody>
          <a:bodyPr/>
          <a:lstStyle>
            <a:lvl1pPr>
              <a:defRPr/>
            </a:lvl1pPr>
          </a:lstStyle>
          <a:p>
            <a:pPr>
              <a:defRPr/>
            </a:pPr>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FDF14DE-4F74-43B9-99C5-DC027360FC06}" type="slidenum">
              <a:rPr lang="en-US"/>
              <a:pPr/>
              <a:t>‹#›</a:t>
            </a:fld>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2018F1-700A-419B-B7E6-2987F6DF35B5}" type="slidenum">
              <a:rPr lang="en-US"/>
              <a:pPr/>
              <a:t>‹#›</a:t>
            </a:fld>
            <a:endParaRPr lang="en-US"/>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8450" y="1455738"/>
            <a:ext cx="4135438" cy="4637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86288" y="1455738"/>
            <a:ext cx="4137025" cy="46370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F497F44-0D92-4648-85D1-A23663366750}" type="slidenum">
              <a:rPr lang="en-US"/>
              <a:pPr/>
              <a:t>‹#›</a:t>
            </a:fld>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926E685-E90C-46CF-9607-6C4A8480FFC4}" type="slidenum">
              <a:rPr lang="en-US"/>
              <a:pPr/>
              <a:t>‹#›</a:t>
            </a:fld>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18B76A04-64E4-4170-B1E6-55AE86CE2F96}" type="slidenum">
              <a:rPr lang="en-US"/>
              <a:pPr/>
              <a:t>‹#›</a:t>
            </a:fld>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D72BD73-4A22-4BE2-9104-F106FCCC221A}" type="slidenum">
              <a:rPr lang="en-US"/>
              <a:pPr/>
              <a:t>‹#›</a:t>
            </a:fld>
            <a:endParaRPr lang="en-US"/>
          </a:p>
        </p:txBody>
      </p:sp>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B63851C-D41E-4954-9610-C1ECED267D1A}" type="slidenum">
              <a:rPr lang="en-US"/>
              <a:pPr/>
              <a:t>‹#›</a:t>
            </a:fld>
            <a:endParaRPr lang="en-US"/>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E86EF7B-4475-4C30-82E3-92EEA76C4801}" type="slidenum">
              <a:rPr lang="en-US"/>
              <a:pPr/>
              <a:t>‹#›</a:t>
            </a:fld>
            <a:endParaRPr lang="en-US"/>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1092FAB-74AD-410C-84AA-5E8DA8258C6E}" type="slidenum">
              <a:rPr lang="en-US"/>
              <a:pPr/>
              <a:t>‹#›</a:t>
            </a:fld>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025" y="293688"/>
            <a:ext cx="2168525" cy="57991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8450" y="293688"/>
            <a:ext cx="6353175" cy="5799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5AD7B0F-C4B0-49D8-9E98-914D2D6E87E7}"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7.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2.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2.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5.pn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9.pn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13" Type="http://schemas.openxmlformats.org/officeDocument/2006/relationships/image" Target="../media/image7.jpeg"/><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13" Type="http://schemas.openxmlformats.org/officeDocument/2006/relationships/image" Target="../media/image11.jpeg"/><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13" Type="http://schemas.openxmlformats.org/officeDocument/2006/relationships/image" Target="../media/image11.jpeg"/><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11.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5.xml"/><Relationship Id="rId13" Type="http://schemas.openxmlformats.org/officeDocument/2006/relationships/image" Target="../media/image12.png"/><Relationship Id="rId3" Type="http://schemas.openxmlformats.org/officeDocument/2006/relationships/slideLayout" Target="../slideLayouts/slideLayout300.xml"/><Relationship Id="rId7" Type="http://schemas.openxmlformats.org/officeDocument/2006/relationships/slideLayout" Target="../slideLayouts/slideLayout304.xml"/><Relationship Id="rId12" Type="http://schemas.openxmlformats.org/officeDocument/2006/relationships/theme" Target="../theme/theme28.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1" Type="http://schemas.openxmlformats.org/officeDocument/2006/relationships/slideLayout" Target="../slideLayouts/slideLayout308.xml"/><Relationship Id="rId5" Type="http://schemas.openxmlformats.org/officeDocument/2006/relationships/slideLayout" Target="../slideLayouts/slideLayout302.xml"/><Relationship Id="rId10" Type="http://schemas.openxmlformats.org/officeDocument/2006/relationships/slideLayout" Target="../slideLayouts/slideLayout307.xml"/><Relationship Id="rId4" Type="http://schemas.openxmlformats.org/officeDocument/2006/relationships/slideLayout" Target="../slideLayouts/slideLayout301.xml"/><Relationship Id="rId9" Type="http://schemas.openxmlformats.org/officeDocument/2006/relationships/slideLayout" Target="../slideLayouts/slideLayout306.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16.xml"/><Relationship Id="rId13" Type="http://schemas.openxmlformats.org/officeDocument/2006/relationships/image" Target="../media/image13.png"/><Relationship Id="rId3" Type="http://schemas.openxmlformats.org/officeDocument/2006/relationships/slideLayout" Target="../slideLayouts/slideLayout311.xml"/><Relationship Id="rId7" Type="http://schemas.openxmlformats.org/officeDocument/2006/relationships/slideLayout" Target="../slideLayouts/slideLayout315.xml"/><Relationship Id="rId12" Type="http://schemas.openxmlformats.org/officeDocument/2006/relationships/theme" Target="../theme/theme29.xml"/><Relationship Id="rId2" Type="http://schemas.openxmlformats.org/officeDocument/2006/relationships/slideLayout" Target="../slideLayouts/slideLayout310.xml"/><Relationship Id="rId1" Type="http://schemas.openxmlformats.org/officeDocument/2006/relationships/slideLayout" Target="../slideLayouts/slideLayout309.xml"/><Relationship Id="rId6" Type="http://schemas.openxmlformats.org/officeDocument/2006/relationships/slideLayout" Target="../slideLayouts/slideLayout314.xml"/><Relationship Id="rId11" Type="http://schemas.openxmlformats.org/officeDocument/2006/relationships/slideLayout" Target="../slideLayouts/slideLayout319.xml"/><Relationship Id="rId5" Type="http://schemas.openxmlformats.org/officeDocument/2006/relationships/slideLayout" Target="../slideLayouts/slideLayout313.xml"/><Relationship Id="rId10" Type="http://schemas.openxmlformats.org/officeDocument/2006/relationships/slideLayout" Target="../slideLayouts/slideLayout318.xml"/><Relationship Id="rId4" Type="http://schemas.openxmlformats.org/officeDocument/2006/relationships/slideLayout" Target="../slideLayouts/slideLayout312.xml"/><Relationship Id="rId9" Type="http://schemas.openxmlformats.org/officeDocument/2006/relationships/slideLayout" Target="../slideLayouts/slideLayout3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theme" Target="../theme/theme3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27.xml"/><Relationship Id="rId13" Type="http://schemas.openxmlformats.org/officeDocument/2006/relationships/image" Target="../media/image14.jpeg"/><Relationship Id="rId3" Type="http://schemas.openxmlformats.org/officeDocument/2006/relationships/slideLayout" Target="../slideLayouts/slideLayout322.xml"/><Relationship Id="rId7" Type="http://schemas.openxmlformats.org/officeDocument/2006/relationships/slideLayout" Target="../slideLayouts/slideLayout326.xml"/><Relationship Id="rId12" Type="http://schemas.openxmlformats.org/officeDocument/2006/relationships/theme" Target="../theme/theme31.xml"/><Relationship Id="rId2" Type="http://schemas.openxmlformats.org/officeDocument/2006/relationships/slideLayout" Target="../slideLayouts/slideLayout321.xml"/><Relationship Id="rId1" Type="http://schemas.openxmlformats.org/officeDocument/2006/relationships/slideLayout" Target="../slideLayouts/slideLayout320.xml"/><Relationship Id="rId6" Type="http://schemas.openxmlformats.org/officeDocument/2006/relationships/slideLayout" Target="../slideLayouts/slideLayout325.xml"/><Relationship Id="rId11" Type="http://schemas.openxmlformats.org/officeDocument/2006/relationships/slideLayout" Target="../slideLayouts/slideLayout330.xml"/><Relationship Id="rId5" Type="http://schemas.openxmlformats.org/officeDocument/2006/relationships/slideLayout" Target="../slideLayouts/slideLayout324.xml"/><Relationship Id="rId15" Type="http://schemas.openxmlformats.org/officeDocument/2006/relationships/image" Target="../media/image15.jpeg"/><Relationship Id="rId10" Type="http://schemas.openxmlformats.org/officeDocument/2006/relationships/slideLayout" Target="../slideLayouts/slideLayout329.xml"/><Relationship Id="rId4" Type="http://schemas.openxmlformats.org/officeDocument/2006/relationships/slideLayout" Target="../slideLayouts/slideLayout323.xml"/><Relationship Id="rId9" Type="http://schemas.openxmlformats.org/officeDocument/2006/relationships/slideLayout" Target="../slideLayouts/slideLayout328.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5.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6.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7.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4066" name="Rectangle 34"/>
          <p:cNvSpPr>
            <a:spLocks noChangeArrowheads="1"/>
          </p:cNvSpPr>
          <p:nvPr userDrawn="1"/>
        </p:nvSpPr>
        <p:spPr bwMode="auto">
          <a:xfrm>
            <a:off x="0" y="0"/>
            <a:ext cx="9144000" cy="6870700"/>
          </a:xfrm>
          <a:prstGeom prst="rect">
            <a:avLst/>
          </a:prstGeom>
          <a:gradFill rotWithShape="1">
            <a:gsLst>
              <a:gs pos="0">
                <a:srgbClr val="0038A8"/>
              </a:gs>
              <a:gs pos="100000">
                <a:srgbClr val="3A75C4"/>
              </a:gs>
            </a:gsLst>
            <a:lin ang="5400000" scaled="1"/>
          </a:gradFill>
          <a:ln w="9525">
            <a:noFill/>
            <a:miter lim="800000"/>
            <a:headEnd type="none" w="sm" len="sm"/>
            <a:tailEnd type="none" w="sm" len="sm"/>
          </a:ln>
          <a:effectLst/>
        </p:spPr>
        <p:txBody>
          <a:bodyPr wrap="none" anchor="ctr"/>
          <a:lstStyle/>
          <a:p>
            <a:pPr>
              <a:defRPr/>
            </a:pPr>
            <a:endParaRPr lang="en-US"/>
          </a:p>
        </p:txBody>
      </p:sp>
      <p:pic>
        <p:nvPicPr>
          <p:cNvPr id="4099" name="Picture 35" descr="Boeing_white_largePPT"/>
          <p:cNvPicPr>
            <a:picLocks noChangeAspect="1" noChangeArrowheads="1"/>
          </p:cNvPicPr>
          <p:nvPr userDrawn="1"/>
        </p:nvPicPr>
        <p:blipFill>
          <a:blip r:embed="rId13" cstate="print"/>
          <a:srcRect/>
          <a:stretch>
            <a:fillRect/>
          </a:stretch>
        </p:blipFill>
        <p:spPr bwMode="auto">
          <a:xfrm>
            <a:off x="2719388" y="2968625"/>
            <a:ext cx="3692525" cy="895350"/>
          </a:xfrm>
          <a:prstGeom prst="rect">
            <a:avLst/>
          </a:prstGeom>
          <a:noFill/>
          <a:ln w="9525">
            <a:noFill/>
            <a:miter lim="800000"/>
            <a:headEnd/>
            <a:tailEnd/>
          </a:ln>
        </p:spPr>
      </p:pic>
      <p:sp>
        <p:nvSpPr>
          <p:cNvPr id="44060" name="Rectangle 28"/>
          <p:cNvSpPr>
            <a:spLocks noChangeArrowheads="1"/>
          </p:cNvSpPr>
          <p:nvPr userDrawn="1"/>
        </p:nvSpPr>
        <p:spPr bwMode="auto">
          <a:xfrm>
            <a:off x="390525" y="6519863"/>
            <a:ext cx="2674938" cy="111125"/>
          </a:xfrm>
          <a:prstGeom prst="rect">
            <a:avLst/>
          </a:prstGeom>
          <a:noFill/>
          <a:ln w="12700">
            <a:noFill/>
            <a:miter lim="800000"/>
            <a:headEnd type="none" w="sm" len="sm"/>
            <a:tailEnd type="none" w="sm" len="sm"/>
          </a:ln>
          <a:effectLst/>
        </p:spPr>
        <p:txBody>
          <a:bodyPr lIns="9144" tIns="9144" rIns="9144" bIns="9144">
            <a:spAutoFit/>
          </a:bodyPr>
          <a:lstStyle/>
          <a:p>
            <a:pPr defTabSz="820738"/>
            <a:r>
              <a:rPr lang="en-US" sz="600" b="0">
                <a:solidFill>
                  <a:schemeClr val="bg1"/>
                </a:solidFill>
                <a:latin typeface="Arial" pitchFamily="34" charset="0"/>
              </a:rPr>
              <a:t>Copyright © 2011 Boeing. All rights reserved.</a:t>
            </a:r>
          </a:p>
        </p:txBody>
      </p:sp>
      <p:sp>
        <p:nvSpPr>
          <p:cNvPr id="44061" name="Rectangle 29"/>
          <p:cNvSpPr>
            <a:spLocks noGrp="1" noChangeArrowheads="1"/>
          </p:cNvSpPr>
          <p:nvPr>
            <p:ph type="ftr" sz="quarter" idx="3"/>
          </p:nvPr>
        </p:nvSpPr>
        <p:spPr bwMode="auto">
          <a:xfrm>
            <a:off x="3124200" y="6519863"/>
            <a:ext cx="2895600" cy="244475"/>
          </a:xfrm>
          <a:prstGeom prst="rect">
            <a:avLst/>
          </a:prstGeom>
          <a:noFill/>
          <a:ln w="9525">
            <a:noFill/>
            <a:miter lim="800000"/>
            <a:headEnd/>
            <a:tailEnd/>
          </a:ln>
          <a:effectLst/>
        </p:spPr>
        <p:txBody>
          <a:bodyPr vert="horz" wrap="none" lIns="9144" tIns="9144" rIns="9144" bIns="9144" numCol="1" anchor="t" anchorCtr="0" compatLnSpc="1">
            <a:prstTxWarp prst="textNoShape">
              <a:avLst/>
            </a:prstTxWarp>
          </a:bodyPr>
          <a:lstStyle>
            <a:lvl1pPr algn="ctr">
              <a:defRPr sz="600" b="0" smtClean="0">
                <a:solidFill>
                  <a:schemeClr val="bg1"/>
                </a:solidFill>
                <a:latin typeface="Arial" charset="0"/>
              </a:defRPr>
            </a:lvl1pPr>
          </a:lstStyle>
          <a:p>
            <a:pPr>
              <a:defRPr/>
            </a:pPr>
            <a:endParaRPr lang="en-US"/>
          </a:p>
        </p:txBody>
      </p:sp>
      <p:sp>
        <p:nvSpPr>
          <p:cNvPr id="44062" name="Rectangle 30"/>
          <p:cNvSpPr>
            <a:spLocks noGrp="1" noChangeArrowheads="1"/>
          </p:cNvSpPr>
          <p:nvPr>
            <p:ph type="dt" sz="quarter" idx="2"/>
          </p:nvPr>
        </p:nvSpPr>
        <p:spPr bwMode="auto">
          <a:xfrm>
            <a:off x="8023225" y="6692900"/>
            <a:ext cx="712788" cy="173038"/>
          </a:xfrm>
          <a:prstGeom prst="rect">
            <a:avLst/>
          </a:prstGeom>
          <a:noFill/>
          <a:ln w="9525" algn="ctr">
            <a:noFill/>
            <a:miter lim="800000"/>
            <a:headEnd/>
            <a:tailEnd/>
          </a:ln>
          <a:effectLst/>
        </p:spPr>
        <p:txBody>
          <a:bodyPr vert="horz" wrap="square" lIns="9144" tIns="9144" rIns="9144" bIns="9144" numCol="1" anchor="t" anchorCtr="0" compatLnSpc="1">
            <a:prstTxWarp prst="textNoShape">
              <a:avLst/>
            </a:prstTxWarp>
          </a:bodyPr>
          <a:lstStyle>
            <a:lvl1pPr algn="r">
              <a:defRPr sz="800" b="0">
                <a:solidFill>
                  <a:schemeClr val="bg1"/>
                </a:solidFill>
                <a:latin typeface="+mn-lt"/>
              </a:defRPr>
            </a:lvl1pPr>
          </a:lstStyle>
          <a:p>
            <a:pPr>
              <a:defRPr/>
            </a:pPr>
            <a:endParaRPr lang="en-US"/>
          </a:p>
        </p:txBody>
      </p:sp>
      <p:sp>
        <p:nvSpPr>
          <p:cNvPr id="44068" name="Text Box 36"/>
          <p:cNvSpPr txBox="1">
            <a:spLocks noChangeArrowheads="1"/>
          </p:cNvSpPr>
          <p:nvPr userDrawn="1"/>
        </p:nvSpPr>
        <p:spPr bwMode="auto">
          <a:xfrm>
            <a:off x="3835400" y="44450"/>
            <a:ext cx="1470025" cy="171450"/>
          </a:xfrm>
          <a:prstGeom prst="rect">
            <a:avLst/>
          </a:prstGeom>
          <a:noFill/>
          <a:ln w="12700">
            <a:noFill/>
            <a:miter lim="800000"/>
            <a:headEnd type="none" w="sm" len="sm"/>
            <a:tailEnd type="none" w="sm" len="sm"/>
          </a:ln>
          <a:effectLst/>
        </p:spPr>
        <p:txBody>
          <a:bodyPr wrap="none" lIns="9144" tIns="9144" rIns="9144" bIns="9144">
            <a:spAutoFit/>
          </a:bodyPr>
          <a:lstStyle/>
          <a:p>
            <a:pPr algn="ctr" defTabSz="820738">
              <a:defRPr/>
            </a:pPr>
            <a:r>
              <a:rPr lang="en-US" sz="1000">
                <a:solidFill>
                  <a:schemeClr val="bg1"/>
                </a:solidFill>
                <a:latin typeface="Arial" charset="0"/>
              </a:rPr>
              <a:t>BOEING PROPRIETARY</a:t>
            </a:r>
          </a:p>
        </p:txBody>
      </p:sp>
      <p:sp>
        <p:nvSpPr>
          <p:cNvPr id="44071" name="Rectangle 39"/>
          <p:cNvSpPr>
            <a:spLocks noChangeArrowheads="1"/>
          </p:cNvSpPr>
          <p:nvPr userDrawn="1"/>
        </p:nvSpPr>
        <p:spPr bwMode="auto">
          <a:xfrm>
            <a:off x="3949700" y="6450013"/>
            <a:ext cx="1230313" cy="244475"/>
          </a:xfrm>
          <a:prstGeom prst="rect">
            <a:avLst/>
          </a:prstGeom>
          <a:noFill/>
          <a:ln w="12700">
            <a:noFill/>
            <a:miter lim="800000"/>
            <a:headEnd type="none" w="sm" len="sm"/>
            <a:tailEnd type="none" w="sm" len="sm"/>
          </a:ln>
          <a:effectLst/>
        </p:spPr>
        <p:txBody>
          <a:bodyPr wrap="none">
            <a:spAutoFit/>
          </a:bodyPr>
          <a:lstStyle/>
          <a:p>
            <a:pPr algn="ctr" defTabSz="820738">
              <a:defRPr/>
            </a:pPr>
            <a:r>
              <a:rPr lang="en-US" sz="1000" b="0">
                <a:solidFill>
                  <a:schemeClr val="bg1"/>
                </a:solidFill>
                <a:latin typeface="Arial" charset="0"/>
                <a:ea typeface="Times New Roman" pitchFamily="18" charset="0"/>
                <a:cs typeface="Arial" charset="0"/>
              </a:rPr>
              <a:t>Boeing Proprietary</a:t>
            </a: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ransition/>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body" idx="1"/>
          </p:nvPr>
        </p:nvSpPr>
        <p:spPr bwMode="auto">
          <a:xfrm>
            <a:off x="298450" y="1455738"/>
            <a:ext cx="8424863" cy="4637087"/>
          </a:xfrm>
          <a:prstGeom prst="rect">
            <a:avLst/>
          </a:prstGeom>
          <a:noFill/>
          <a:ln w="12700">
            <a:noFill/>
            <a:miter lim="800000"/>
            <a:headEnd/>
            <a:tailEnd/>
          </a:ln>
          <a:effectLst/>
        </p:spPr>
        <p:txBody>
          <a:bodyPr vert="horz" wrap="square" lIns="91598" tIns="45048" rIns="91598" bIns="4504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52579" name="Picture 3" descr="BrandZones_3"/>
          <p:cNvPicPr>
            <a:picLocks noChangeAspect="1" noChangeArrowheads="1"/>
          </p:cNvPicPr>
          <p:nvPr/>
        </p:nvPicPr>
        <p:blipFill>
          <a:blip r:embed="rId13" cstate="print"/>
          <a:srcRect/>
          <a:stretch>
            <a:fillRect/>
          </a:stretch>
        </p:blipFill>
        <p:spPr bwMode="auto">
          <a:xfrm>
            <a:off x="0" y="0"/>
            <a:ext cx="9144000" cy="1189038"/>
          </a:xfrm>
          <a:prstGeom prst="rect">
            <a:avLst/>
          </a:prstGeom>
          <a:noFill/>
        </p:spPr>
      </p:pic>
      <p:sp>
        <p:nvSpPr>
          <p:cNvPr id="152580" name="Rectangle 4"/>
          <p:cNvSpPr>
            <a:spLocks noGrp="1" noChangeArrowheads="1"/>
          </p:cNvSpPr>
          <p:nvPr>
            <p:ph type="title"/>
          </p:nvPr>
        </p:nvSpPr>
        <p:spPr bwMode="auto">
          <a:xfrm>
            <a:off x="3025775" y="293688"/>
            <a:ext cx="5946775" cy="881062"/>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p>
            <a:pPr lvl="0"/>
            <a:r>
              <a:rPr lang="en-US" smtClean="0"/>
              <a:t>Click to edit Master title style</a:t>
            </a:r>
          </a:p>
        </p:txBody>
      </p:sp>
      <p:sp>
        <p:nvSpPr>
          <p:cNvPr id="152581" name="Rectangle 5"/>
          <p:cNvSpPr>
            <a:spLocks noChangeArrowheads="1"/>
          </p:cNvSpPr>
          <p:nvPr/>
        </p:nvSpPr>
        <p:spPr bwMode="auto">
          <a:xfrm>
            <a:off x="161925" y="6657975"/>
            <a:ext cx="2730500" cy="155575"/>
          </a:xfrm>
          <a:prstGeom prst="rect">
            <a:avLst/>
          </a:prstGeom>
          <a:noFill/>
          <a:ln w="12700">
            <a:noFill/>
            <a:miter lim="800000"/>
            <a:headEnd type="none" w="sm" len="sm"/>
            <a:tailEnd type="none" w="sm" len="sm"/>
          </a:ln>
          <a:effectLst/>
        </p:spPr>
        <p:txBody>
          <a:bodyPr lIns="9144" tIns="9144" rIns="9144" bIns="9144" anchor="b">
            <a:spAutoFit/>
          </a:bodyPr>
          <a:lstStyle/>
          <a:p>
            <a:pPr defTabSz="820738"/>
            <a:r>
              <a:rPr lang="en-US" sz="900" b="0">
                <a:latin typeface="Arial" pitchFamily="34" charset="0"/>
              </a:rPr>
              <a:t>Copyright © 2010 Boeing. All rights reserved.</a:t>
            </a:r>
          </a:p>
        </p:txBody>
      </p:sp>
      <p:sp>
        <p:nvSpPr>
          <p:cNvPr id="152582" name="Text Box 6"/>
          <p:cNvSpPr txBox="1">
            <a:spLocks noChangeArrowheads="1"/>
          </p:cNvSpPr>
          <p:nvPr/>
        </p:nvSpPr>
        <p:spPr bwMode="auto">
          <a:xfrm>
            <a:off x="2141538" y="6499225"/>
            <a:ext cx="5308600" cy="365125"/>
          </a:xfrm>
          <a:prstGeom prst="rect">
            <a:avLst/>
          </a:prstGeom>
          <a:noFill/>
          <a:ln w="9525">
            <a:noFill/>
            <a:miter lim="800000"/>
            <a:headEnd/>
            <a:tailEnd/>
          </a:ln>
          <a:effectLst/>
        </p:spPr>
        <p:txBody>
          <a:bodyPr>
            <a:spAutoFit/>
          </a:bodyPr>
          <a:lstStyle/>
          <a:p>
            <a:pPr algn="ctr" eaLnBrk="1" hangingPunct="1"/>
            <a:r>
              <a:rPr lang="en-US" sz="900">
                <a:solidFill>
                  <a:srgbClr val="000000"/>
                </a:solidFill>
                <a:latin typeface="Arial" pitchFamily="34" charset="0"/>
              </a:rPr>
              <a:t>BOEING PROPRIETARY</a:t>
            </a:r>
            <a:r>
              <a:rPr lang="en-US" sz="900" b="0">
                <a:solidFill>
                  <a:srgbClr val="000000"/>
                </a:solidFill>
                <a:latin typeface="Arial" pitchFamily="34" charset="0"/>
              </a:rPr>
              <a:t/>
            </a:r>
            <a:br>
              <a:rPr lang="en-US" sz="900" b="0">
                <a:solidFill>
                  <a:srgbClr val="000000"/>
                </a:solidFill>
                <a:latin typeface="Arial" pitchFamily="34" charset="0"/>
              </a:rPr>
            </a:br>
            <a:r>
              <a:rPr lang="en-US" sz="900" b="0">
                <a:solidFill>
                  <a:srgbClr val="000000"/>
                </a:solidFill>
                <a:latin typeface="Arial" pitchFamily="34" charset="0"/>
              </a:rPr>
              <a:t>Distribution Limited to BCA Employees Only</a:t>
            </a:r>
          </a:p>
        </p:txBody>
      </p:sp>
      <p:sp>
        <p:nvSpPr>
          <p:cNvPr id="152583" name="Rectangle 7"/>
          <p:cNvSpPr>
            <a:spLocks noGrp="1" noChangeArrowheads="1"/>
          </p:cNvSpPr>
          <p:nvPr>
            <p:ph type="sldNum" sz="quarter" idx="4"/>
          </p:nvPr>
        </p:nvSpPr>
        <p:spPr bwMode="auto">
          <a:xfrm>
            <a:off x="7150100" y="6526213"/>
            <a:ext cx="1782763" cy="3333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latin typeface="+mn-lt"/>
              </a:defRPr>
            </a:lvl1pPr>
          </a:lstStyle>
          <a:p>
            <a:fld id="{66DEE7A6-7E20-47FC-8B8E-EE6A795EF702}" type="slidenum">
              <a:rPr lang="en-US"/>
              <a:pPr/>
              <a:t>‹#›</a:t>
            </a:fld>
            <a:endParaRPr lang="en-US"/>
          </a:p>
        </p:txBody>
      </p:sp>
      <p:sp>
        <p:nvSpPr>
          <p:cNvPr id="152584" name="Rectangle 8"/>
          <p:cNvSpPr>
            <a:spLocks noChangeArrowheads="1"/>
          </p:cNvSpPr>
          <p:nvPr userDrawn="1"/>
        </p:nvSpPr>
        <p:spPr bwMode="auto">
          <a:xfrm>
            <a:off x="0" y="1181100"/>
            <a:ext cx="9144000" cy="42863"/>
          </a:xfrm>
          <a:prstGeom prst="rect">
            <a:avLst/>
          </a:prstGeom>
          <a:gradFill rotWithShape="1">
            <a:gsLst>
              <a:gs pos="0">
                <a:schemeClr val="bg1"/>
              </a:gs>
              <a:gs pos="100000">
                <a:srgbClr val="808080"/>
              </a:gs>
            </a:gsLst>
            <a:lin ang="0" scaled="1"/>
          </a:gradFill>
          <a:ln w="9525" algn="ctr">
            <a:no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Lst>
  <p:transition/>
  <p:hf hdr="0" ftr="0" dt="0"/>
  <p:txStyles>
    <p:titleStyle>
      <a:lvl1pPr algn="ctr" rtl="0" fontAlgn="base">
        <a:spcBef>
          <a:spcPct val="0"/>
        </a:spcBef>
        <a:spcAft>
          <a:spcPct val="0"/>
        </a:spcAft>
        <a:defRPr sz="3200">
          <a:solidFill>
            <a:schemeClr val="bg1"/>
          </a:solidFill>
          <a:latin typeface="+mj-lt"/>
          <a:ea typeface="+mj-ea"/>
          <a:cs typeface="+mj-cs"/>
        </a:defRPr>
      </a:lvl1pPr>
      <a:lvl2pPr algn="ctr" rtl="0" fontAlgn="base">
        <a:spcBef>
          <a:spcPct val="0"/>
        </a:spcBef>
        <a:spcAft>
          <a:spcPct val="0"/>
        </a:spcAft>
        <a:defRPr sz="3200">
          <a:solidFill>
            <a:schemeClr val="bg1"/>
          </a:solidFill>
          <a:latin typeface="Arial" pitchFamily="34" charset="0"/>
          <a:cs typeface="Arial" pitchFamily="34" charset="0"/>
        </a:defRPr>
      </a:lvl2pPr>
      <a:lvl3pPr algn="ctr" rtl="0" fontAlgn="base">
        <a:spcBef>
          <a:spcPct val="0"/>
        </a:spcBef>
        <a:spcAft>
          <a:spcPct val="0"/>
        </a:spcAft>
        <a:defRPr sz="3200">
          <a:solidFill>
            <a:schemeClr val="bg1"/>
          </a:solidFill>
          <a:latin typeface="Arial" pitchFamily="34" charset="0"/>
          <a:cs typeface="Arial" pitchFamily="34" charset="0"/>
        </a:defRPr>
      </a:lvl3pPr>
      <a:lvl4pPr algn="ctr" rtl="0" fontAlgn="base">
        <a:spcBef>
          <a:spcPct val="0"/>
        </a:spcBef>
        <a:spcAft>
          <a:spcPct val="0"/>
        </a:spcAft>
        <a:defRPr sz="3200">
          <a:solidFill>
            <a:schemeClr val="bg1"/>
          </a:solidFill>
          <a:latin typeface="Arial" pitchFamily="34" charset="0"/>
          <a:cs typeface="Arial" pitchFamily="34" charset="0"/>
        </a:defRPr>
      </a:lvl4pPr>
      <a:lvl5pPr algn="ctr" rtl="0" fontAlgn="base">
        <a:spcBef>
          <a:spcPct val="0"/>
        </a:spcBef>
        <a:spcAft>
          <a:spcPct val="0"/>
        </a:spcAft>
        <a:defRPr sz="3200">
          <a:solidFill>
            <a:schemeClr val="bg1"/>
          </a:solidFill>
          <a:latin typeface="Arial" pitchFamily="34" charset="0"/>
          <a:cs typeface="Arial" pitchFamily="34" charset="0"/>
        </a:defRPr>
      </a:lvl5pPr>
      <a:lvl6pPr marL="457200" algn="ctr" rtl="0" fontAlgn="base">
        <a:spcBef>
          <a:spcPct val="0"/>
        </a:spcBef>
        <a:spcAft>
          <a:spcPct val="0"/>
        </a:spcAft>
        <a:defRPr sz="3200">
          <a:solidFill>
            <a:schemeClr val="bg1"/>
          </a:solidFill>
          <a:latin typeface="Arial" pitchFamily="34" charset="0"/>
          <a:cs typeface="Arial" pitchFamily="34" charset="0"/>
        </a:defRPr>
      </a:lvl6pPr>
      <a:lvl7pPr marL="914400" algn="ctr" rtl="0" fontAlgn="base">
        <a:spcBef>
          <a:spcPct val="0"/>
        </a:spcBef>
        <a:spcAft>
          <a:spcPct val="0"/>
        </a:spcAft>
        <a:defRPr sz="3200">
          <a:solidFill>
            <a:schemeClr val="bg1"/>
          </a:solidFill>
          <a:latin typeface="Arial" pitchFamily="34" charset="0"/>
          <a:cs typeface="Arial" pitchFamily="34" charset="0"/>
        </a:defRPr>
      </a:lvl7pPr>
      <a:lvl8pPr marL="1371600" algn="ctr" rtl="0" fontAlgn="base">
        <a:spcBef>
          <a:spcPct val="0"/>
        </a:spcBef>
        <a:spcAft>
          <a:spcPct val="0"/>
        </a:spcAft>
        <a:defRPr sz="3200">
          <a:solidFill>
            <a:schemeClr val="bg1"/>
          </a:solidFill>
          <a:latin typeface="Arial" pitchFamily="34" charset="0"/>
          <a:cs typeface="Arial" pitchFamily="34" charset="0"/>
        </a:defRPr>
      </a:lvl8pPr>
      <a:lvl9pPr marL="1828800" algn="ctr" rtl="0" fontAlgn="base">
        <a:spcBef>
          <a:spcPct val="0"/>
        </a:spcBef>
        <a:spcAft>
          <a:spcPct val="0"/>
        </a:spcAft>
        <a:defRPr sz="3200">
          <a:solidFill>
            <a:schemeClr val="bg1"/>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0" y="0"/>
            <a:ext cx="9144000" cy="1258888"/>
          </a:xfrm>
          <a:prstGeom prst="rect">
            <a:avLst/>
          </a:prstGeom>
          <a:gradFill rotWithShape="1">
            <a:gsLst>
              <a:gs pos="0">
                <a:srgbClr val="0038A8"/>
              </a:gs>
              <a:gs pos="100000">
                <a:srgbClr val="3A75C4"/>
              </a:gs>
            </a:gsLst>
            <a:lin ang="0" scaled="1"/>
          </a:gradFill>
          <a:ln w="9525">
            <a:noFill/>
            <a:miter lim="800000"/>
            <a:headEnd type="none" w="sm" len="sm"/>
            <a:tailEnd type="none" w="sm" len="sm"/>
          </a:ln>
          <a:effectLst/>
        </p:spPr>
        <p:txBody>
          <a:bodyPr wrap="none" anchor="ctr"/>
          <a:lstStyle/>
          <a:p>
            <a:endParaRPr lang="en-US"/>
          </a:p>
        </p:txBody>
      </p:sp>
      <p:sp>
        <p:nvSpPr>
          <p:cNvPr id="154627" name="Rectangle 3"/>
          <p:cNvSpPr>
            <a:spLocks noGrp="1" noChangeArrowheads="1"/>
          </p:cNvSpPr>
          <p:nvPr>
            <p:ph type="title"/>
          </p:nvPr>
        </p:nvSpPr>
        <p:spPr bwMode="auto">
          <a:xfrm>
            <a:off x="455613" y="328613"/>
            <a:ext cx="8345487" cy="538162"/>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p>
            <a:pPr lvl="0"/>
            <a:r>
              <a:rPr lang="en-US" smtClean="0"/>
              <a:t>Click to edit Master title style</a:t>
            </a:r>
          </a:p>
        </p:txBody>
      </p:sp>
      <p:sp>
        <p:nvSpPr>
          <p:cNvPr id="154628" name="Rectangle 4"/>
          <p:cNvSpPr>
            <a:spLocks noGrp="1" noChangeArrowheads="1"/>
          </p:cNvSpPr>
          <p:nvPr>
            <p:ph type="body" idx="1"/>
          </p:nvPr>
        </p:nvSpPr>
        <p:spPr bwMode="auto">
          <a:xfrm>
            <a:off x="388938" y="1692275"/>
            <a:ext cx="8345487" cy="4757738"/>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4629" name="Rectangle 5"/>
          <p:cNvSpPr>
            <a:spLocks noChangeArrowheads="1"/>
          </p:cNvSpPr>
          <p:nvPr/>
        </p:nvSpPr>
        <p:spPr bwMode="auto">
          <a:xfrm>
            <a:off x="263525" y="6708775"/>
            <a:ext cx="2674938" cy="111125"/>
          </a:xfrm>
          <a:prstGeom prst="rect">
            <a:avLst/>
          </a:prstGeom>
          <a:noFill/>
          <a:ln w="12700">
            <a:noFill/>
            <a:miter lim="800000"/>
            <a:headEnd type="none" w="sm" len="sm"/>
            <a:tailEnd type="none" w="sm" len="sm"/>
          </a:ln>
          <a:effectLst/>
        </p:spPr>
        <p:txBody>
          <a:bodyPr lIns="9144" tIns="9144" rIns="9144" bIns="9144">
            <a:spAutoFit/>
          </a:bodyPr>
          <a:lstStyle/>
          <a:p>
            <a:pPr defTabSz="820738"/>
            <a:r>
              <a:rPr lang="en-US" sz="600" b="0">
                <a:latin typeface="Arial" pitchFamily="34" charset="0"/>
              </a:rPr>
              <a:t>Copyright © 2010 Boeing. All rights reserved.</a:t>
            </a:r>
          </a:p>
        </p:txBody>
      </p:sp>
      <p:sp>
        <p:nvSpPr>
          <p:cNvPr id="154630" name="Rectangle 6"/>
          <p:cNvSpPr>
            <a:spLocks noGrp="1" noChangeArrowheads="1"/>
          </p:cNvSpPr>
          <p:nvPr>
            <p:ph type="sldNum" sz="quarter" idx="4"/>
          </p:nvPr>
        </p:nvSpPr>
        <p:spPr bwMode="auto">
          <a:xfrm>
            <a:off x="7721600" y="6656388"/>
            <a:ext cx="995363" cy="144462"/>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lvl1pPr algn="r">
              <a:defRPr sz="1000" b="0">
                <a:latin typeface="+mn-lt"/>
              </a:defRPr>
            </a:lvl1pPr>
          </a:lstStyle>
          <a:p>
            <a:fld id="{66FE1994-CDBD-4E62-AC68-43DB9259E1DC}" type="slidenum">
              <a:rPr lang="en-US"/>
              <a:pPr/>
              <a:t>‹#›</a:t>
            </a:fld>
            <a:endParaRPr lang="en-US"/>
          </a:p>
        </p:txBody>
      </p:sp>
      <p:sp>
        <p:nvSpPr>
          <p:cNvPr id="154631" name="Rectangle 7"/>
          <p:cNvSpPr>
            <a:spLocks noChangeArrowheads="1"/>
          </p:cNvSpPr>
          <p:nvPr/>
        </p:nvSpPr>
        <p:spPr bwMode="auto">
          <a:xfrm>
            <a:off x="0" y="1082675"/>
            <a:ext cx="9144000" cy="284163"/>
          </a:xfrm>
          <a:prstGeom prst="rect">
            <a:avLst/>
          </a:prstGeom>
          <a:solidFill>
            <a:srgbClr val="A3263A"/>
          </a:solidFill>
          <a:ln w="9525">
            <a:noFill/>
            <a:miter lim="800000"/>
            <a:headEnd type="none" w="sm" len="sm"/>
            <a:tailEnd type="none" w="sm" len="sm"/>
          </a:ln>
          <a:effectLst/>
        </p:spPr>
        <p:txBody>
          <a:bodyPr wrap="none" anchor="ctr"/>
          <a:lstStyle/>
          <a:p>
            <a:endParaRPr lang="en-US"/>
          </a:p>
        </p:txBody>
      </p:sp>
      <p:sp>
        <p:nvSpPr>
          <p:cNvPr id="154632" name="Text Box 8"/>
          <p:cNvSpPr txBox="1">
            <a:spLocks noChangeArrowheads="1"/>
          </p:cNvSpPr>
          <p:nvPr/>
        </p:nvSpPr>
        <p:spPr bwMode="auto">
          <a:xfrm>
            <a:off x="0" y="1068388"/>
            <a:ext cx="5283200" cy="274637"/>
          </a:xfrm>
          <a:prstGeom prst="rect">
            <a:avLst/>
          </a:prstGeom>
          <a:noFill/>
          <a:ln w="9525">
            <a:noFill/>
            <a:miter lim="800000"/>
            <a:headEnd type="none" w="sm" len="sm"/>
            <a:tailEnd type="none" w="sm" len="sm"/>
          </a:ln>
          <a:effectLst/>
        </p:spPr>
        <p:txBody>
          <a:bodyPr lIns="457200" rIns="457200">
            <a:spAutoFit/>
          </a:bodyPr>
          <a:lstStyle/>
          <a:p>
            <a:pPr>
              <a:spcBef>
                <a:spcPct val="50000"/>
              </a:spcBef>
            </a:pPr>
            <a:r>
              <a:rPr lang="en-US" sz="1200" b="0">
                <a:solidFill>
                  <a:schemeClr val="bg1"/>
                </a:solidFill>
                <a:latin typeface="Arial" pitchFamily="34" charset="0"/>
              </a:rPr>
              <a:t>Boeing Commercial Airplanes  | Airplane Systems</a:t>
            </a:r>
          </a:p>
        </p:txBody>
      </p:sp>
      <p:sp>
        <p:nvSpPr>
          <p:cNvPr id="154633" name="Text Box 9"/>
          <p:cNvSpPr txBox="1">
            <a:spLocks noChangeArrowheads="1"/>
          </p:cNvSpPr>
          <p:nvPr userDrawn="1"/>
        </p:nvSpPr>
        <p:spPr bwMode="auto">
          <a:xfrm>
            <a:off x="4495800" y="1079500"/>
            <a:ext cx="4572000" cy="274638"/>
          </a:xfrm>
          <a:prstGeom prst="rect">
            <a:avLst/>
          </a:prstGeom>
          <a:noFill/>
          <a:ln w="9525">
            <a:noFill/>
            <a:miter lim="800000"/>
            <a:headEnd type="none" w="sm" len="sm"/>
            <a:tailEnd type="none" w="sm" len="sm"/>
          </a:ln>
          <a:effectLst/>
        </p:spPr>
        <p:txBody>
          <a:bodyPr lIns="457200" rIns="457200">
            <a:spAutoFit/>
          </a:bodyPr>
          <a:lstStyle/>
          <a:p>
            <a:pPr algn="r">
              <a:spcBef>
                <a:spcPct val="50000"/>
              </a:spcBef>
            </a:pPr>
            <a:r>
              <a:rPr lang="en-US" sz="1200">
                <a:solidFill>
                  <a:schemeClr val="bg1"/>
                </a:solidFill>
                <a:latin typeface="Arial" pitchFamily="34" charset="0"/>
              </a:rPr>
              <a:t>Avionics - ATM</a:t>
            </a:r>
          </a:p>
        </p:txBody>
      </p:sp>
      <p:sp>
        <p:nvSpPr>
          <p:cNvPr id="58378" name="Text Box 10"/>
          <p:cNvSpPr txBox="1">
            <a:spLocks noChangeArrowheads="1"/>
          </p:cNvSpPr>
          <p:nvPr userDrawn="1"/>
        </p:nvSpPr>
        <p:spPr bwMode="auto">
          <a:xfrm>
            <a:off x="3055938" y="6600825"/>
            <a:ext cx="3030537" cy="198438"/>
          </a:xfrm>
          <a:prstGeom prst="rect">
            <a:avLst/>
          </a:prstGeom>
          <a:noFill/>
          <a:ln w="9525">
            <a:noFill/>
            <a:miter lim="800000"/>
            <a:headEnd/>
            <a:tailEnd/>
          </a:ln>
          <a:effectLst/>
        </p:spPr>
        <p:txBody>
          <a:bodyPr wrap="none">
            <a:spAutoFit/>
          </a:bodyPr>
          <a:lstStyle/>
          <a:p>
            <a:pPr eaLnBrk="1" hangingPunct="1"/>
            <a:r>
              <a:rPr lang="en-US" sz="600">
                <a:solidFill>
                  <a:srgbClr val="000000"/>
                </a:solidFill>
                <a:latin typeface="Arial" pitchFamily="34" charset="0"/>
              </a:rPr>
              <a:t>BOEING PROPRIETARY </a:t>
            </a:r>
            <a:r>
              <a:rPr lang="en-US" sz="700">
                <a:solidFill>
                  <a:srgbClr val="000000"/>
                </a:solidFill>
                <a:latin typeface="Arial" pitchFamily="34" charset="0"/>
              </a:rPr>
              <a:t>– Distribution Limited to Boeing US Personnel</a:t>
            </a:r>
          </a:p>
        </p:txBody>
      </p:sp>
    </p:spTree>
  </p:cSld>
  <p:clrMap bg1="lt1" tx1="dk1" bg2="lt2" tx2="dk2" accent1="accent1" accent2="accent2" accent3="accent3" accent4="accent4" accent5="accent5" accent6="accent6" hlink="hlink" folHlink="folHlink"/>
  <p:sldLayoutIdLst>
    <p:sldLayoutId id="2147483725"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Lst>
  <p:transition/>
  <p:timing>
    <p:tnLst>
      <p:par>
        <p:cTn id="1" dur="indefinite" restart="never" nodeType="tmRoot"/>
      </p:par>
    </p:tnLst>
  </p:timing>
  <p:hf hdr="0" ftr="0" dt="0"/>
  <p:txStyles>
    <p:titleStyle>
      <a:lvl1pPr algn="l" defTabSz="1020763" rtl="0" fontAlgn="base">
        <a:lnSpc>
          <a:spcPct val="90000"/>
        </a:lnSpc>
        <a:spcBef>
          <a:spcPct val="0"/>
        </a:spcBef>
        <a:spcAft>
          <a:spcPct val="0"/>
        </a:spcAft>
        <a:defRPr sz="3200" b="1">
          <a:solidFill>
            <a:schemeClr val="bg1"/>
          </a:solidFill>
          <a:latin typeface="+mj-lt"/>
          <a:ea typeface="+mj-ea"/>
          <a:cs typeface="+mj-cs"/>
        </a:defRPr>
      </a:lvl1pPr>
      <a:lvl2pPr algn="l" defTabSz="1020763" rtl="0" fontAlgn="base">
        <a:lnSpc>
          <a:spcPct val="90000"/>
        </a:lnSpc>
        <a:spcBef>
          <a:spcPct val="0"/>
        </a:spcBef>
        <a:spcAft>
          <a:spcPct val="0"/>
        </a:spcAft>
        <a:defRPr sz="3200" b="1">
          <a:solidFill>
            <a:schemeClr val="bg1"/>
          </a:solidFill>
          <a:latin typeface="Arial" pitchFamily="34" charset="0"/>
        </a:defRPr>
      </a:lvl2pPr>
      <a:lvl3pPr algn="l" defTabSz="1020763" rtl="0" fontAlgn="base">
        <a:lnSpc>
          <a:spcPct val="90000"/>
        </a:lnSpc>
        <a:spcBef>
          <a:spcPct val="0"/>
        </a:spcBef>
        <a:spcAft>
          <a:spcPct val="0"/>
        </a:spcAft>
        <a:defRPr sz="3200" b="1">
          <a:solidFill>
            <a:schemeClr val="bg1"/>
          </a:solidFill>
          <a:latin typeface="Arial" pitchFamily="34" charset="0"/>
        </a:defRPr>
      </a:lvl3pPr>
      <a:lvl4pPr algn="l" defTabSz="1020763" rtl="0" fontAlgn="base">
        <a:lnSpc>
          <a:spcPct val="90000"/>
        </a:lnSpc>
        <a:spcBef>
          <a:spcPct val="0"/>
        </a:spcBef>
        <a:spcAft>
          <a:spcPct val="0"/>
        </a:spcAft>
        <a:defRPr sz="3200" b="1">
          <a:solidFill>
            <a:schemeClr val="bg1"/>
          </a:solidFill>
          <a:latin typeface="Arial" pitchFamily="34" charset="0"/>
        </a:defRPr>
      </a:lvl4pPr>
      <a:lvl5pPr algn="l" defTabSz="1020763" rtl="0" fontAlgn="base">
        <a:lnSpc>
          <a:spcPct val="90000"/>
        </a:lnSpc>
        <a:spcBef>
          <a:spcPct val="0"/>
        </a:spcBef>
        <a:spcAft>
          <a:spcPct val="0"/>
        </a:spcAft>
        <a:defRPr sz="3200" b="1">
          <a:solidFill>
            <a:schemeClr val="bg1"/>
          </a:solidFill>
          <a:latin typeface="Arial" pitchFamily="34" charset="0"/>
        </a:defRPr>
      </a:lvl5pPr>
      <a:lvl6pPr marL="457200" algn="l" defTabSz="1020763" rtl="0" fontAlgn="base">
        <a:lnSpc>
          <a:spcPct val="90000"/>
        </a:lnSpc>
        <a:spcBef>
          <a:spcPct val="0"/>
        </a:spcBef>
        <a:spcAft>
          <a:spcPct val="0"/>
        </a:spcAft>
        <a:defRPr sz="3200" b="1">
          <a:solidFill>
            <a:schemeClr val="bg1"/>
          </a:solidFill>
          <a:latin typeface="Arial" pitchFamily="34" charset="0"/>
        </a:defRPr>
      </a:lvl6pPr>
      <a:lvl7pPr marL="914400" algn="l" defTabSz="1020763" rtl="0" fontAlgn="base">
        <a:lnSpc>
          <a:spcPct val="90000"/>
        </a:lnSpc>
        <a:spcBef>
          <a:spcPct val="0"/>
        </a:spcBef>
        <a:spcAft>
          <a:spcPct val="0"/>
        </a:spcAft>
        <a:defRPr sz="3200" b="1">
          <a:solidFill>
            <a:schemeClr val="bg1"/>
          </a:solidFill>
          <a:latin typeface="Arial" pitchFamily="34" charset="0"/>
        </a:defRPr>
      </a:lvl7pPr>
      <a:lvl8pPr marL="1371600" algn="l" defTabSz="1020763" rtl="0" fontAlgn="base">
        <a:lnSpc>
          <a:spcPct val="90000"/>
        </a:lnSpc>
        <a:spcBef>
          <a:spcPct val="0"/>
        </a:spcBef>
        <a:spcAft>
          <a:spcPct val="0"/>
        </a:spcAft>
        <a:defRPr sz="3200" b="1">
          <a:solidFill>
            <a:schemeClr val="bg1"/>
          </a:solidFill>
          <a:latin typeface="Arial" pitchFamily="34" charset="0"/>
        </a:defRPr>
      </a:lvl8pPr>
      <a:lvl9pPr marL="1828800" algn="l" defTabSz="1020763" rtl="0" fontAlgn="base">
        <a:lnSpc>
          <a:spcPct val="90000"/>
        </a:lnSpc>
        <a:spcBef>
          <a:spcPct val="0"/>
        </a:spcBef>
        <a:spcAft>
          <a:spcPct val="0"/>
        </a:spcAft>
        <a:defRPr sz="3200" b="1">
          <a:solidFill>
            <a:schemeClr val="bg1"/>
          </a:solidFill>
          <a:latin typeface="Arial" pitchFamily="34" charset="0"/>
        </a:defRPr>
      </a:lvl9pPr>
    </p:titleStyle>
    <p:bodyStyle>
      <a:lvl1pPr marL="228600" indent="-228600" algn="l" defTabSz="1020763" rtl="0" fontAlgn="base">
        <a:spcBef>
          <a:spcPct val="20000"/>
        </a:spcBef>
        <a:spcAft>
          <a:spcPct val="20000"/>
        </a:spcAft>
        <a:buClr>
          <a:schemeClr val="hlink"/>
        </a:buClr>
        <a:buFont typeface="Wingdings" pitchFamily="2" charset="2"/>
        <a:buChar char="§"/>
        <a:defRPr sz="2000">
          <a:solidFill>
            <a:schemeClr val="tx1"/>
          </a:solidFill>
          <a:latin typeface="+mn-lt"/>
          <a:ea typeface="+mn-ea"/>
          <a:cs typeface="+mn-cs"/>
        </a:defRPr>
      </a:lvl1pPr>
      <a:lvl2pPr marL="576263" indent="-228600"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2pPr>
      <a:lvl3pPr marL="914400" indent="-223838"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3pPr>
      <a:lvl4pPr marL="1262063" indent="-233363"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4pPr>
      <a:lvl5pPr marL="1600200" indent="-223838"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5pPr>
      <a:lvl6pPr marL="2057400" indent="-223838"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6pPr>
      <a:lvl7pPr marL="2514600" indent="-223838"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7pPr>
      <a:lvl8pPr marL="2971800" indent="-223838"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8pPr>
      <a:lvl9pPr marL="3429000" indent="-223838" algn="l" defTabSz="1020763" rtl="0" fontAlgn="base">
        <a:spcBef>
          <a:spcPct val="20000"/>
        </a:spcBef>
        <a:spcAft>
          <a:spcPct val="20000"/>
        </a:spcAft>
        <a:buClr>
          <a:schemeClr val="hlink"/>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8962" name="Rectangle 2"/>
          <p:cNvSpPr>
            <a:spLocks noChangeArrowheads="1"/>
          </p:cNvSpPr>
          <p:nvPr userDrawn="1"/>
        </p:nvSpPr>
        <p:spPr bwMode="auto">
          <a:xfrm>
            <a:off x="0" y="3175"/>
            <a:ext cx="9144000" cy="228600"/>
          </a:xfrm>
          <a:prstGeom prst="rect">
            <a:avLst/>
          </a:prstGeom>
          <a:noFill/>
          <a:ln w="9525">
            <a:noFill/>
            <a:miter lim="800000"/>
            <a:headEnd/>
            <a:tailEnd/>
          </a:ln>
          <a:effectLst/>
        </p:spPr>
        <p:txBody>
          <a:bodyPr>
            <a:spAutoFit/>
          </a:bodyPr>
          <a:lstStyle/>
          <a:p>
            <a:pPr algn="ctr">
              <a:buFont typeface="Wingdings" pitchFamily="2" charset="2"/>
              <a:buNone/>
            </a:pPr>
            <a:r>
              <a:rPr lang="en-US" sz="900" b="0">
                <a:latin typeface="Arial" pitchFamily="34" charset="0"/>
              </a:rPr>
              <a:t>BOEING PROPRIETARY - Distribution Limited to Boeing Personnel</a:t>
            </a:r>
          </a:p>
        </p:txBody>
      </p:sp>
      <p:graphicFrame>
        <p:nvGraphicFramePr>
          <p:cNvPr id="168963" name="Group 3"/>
          <p:cNvGraphicFramePr>
            <a:graphicFrameLocks noGrp="1"/>
          </p:cNvGraphicFramePr>
          <p:nvPr userDrawn="1"/>
        </p:nvGraphicFramePr>
        <p:xfrm>
          <a:off x="57150" y="3895725"/>
          <a:ext cx="4492625" cy="2793684"/>
        </p:xfrm>
        <a:graphic>
          <a:graphicData uri="http://schemas.openxmlformats.org/drawingml/2006/table">
            <a:tbl>
              <a:tblPr/>
              <a:tblGrid>
                <a:gridCol w="171450"/>
                <a:gridCol w="138113"/>
                <a:gridCol w="228600"/>
                <a:gridCol w="161925"/>
                <a:gridCol w="538162"/>
                <a:gridCol w="73025"/>
                <a:gridCol w="73025"/>
                <a:gridCol w="73025"/>
                <a:gridCol w="73025"/>
                <a:gridCol w="493713"/>
                <a:gridCol w="493712"/>
                <a:gridCol w="493713"/>
                <a:gridCol w="493712"/>
                <a:gridCol w="493713"/>
                <a:gridCol w="493712"/>
              </a:tblGrid>
              <a:tr h="65088">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cap="flat">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5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5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2010</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($5.1M)</a:t>
                      </a:r>
                    </a:p>
                  </a:txBody>
                  <a:tcPr marL="18288" marR="18288" marT="18288" marB="9144" anchor="ctr" horzOverflow="overflow">
                    <a:lnL>
                      <a:noFill/>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2011</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($7.1M)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2012</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($4.1M)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2013</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($1.7M)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2014</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($1.2M)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2015</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($0M)</a:t>
                      </a:r>
                    </a:p>
                  </a:txBody>
                  <a:tcPr marL="18288" marR="18288" marT="18288" marB="9144" anchor="ctr" horzOverflow="overflow">
                    <a:lnL w="12700" cap="flat" cmpd="sng" algn="ctr">
                      <a:solidFill>
                        <a:schemeClr val="bg1"/>
                      </a:solidFill>
                      <a:prstDash val="solid"/>
                      <a:round/>
                      <a:headEnd type="none" w="med" len="med"/>
                      <a:tailEnd type="none" w="med" len="med"/>
                    </a:lnL>
                    <a:lnR cap="flat">
                      <a:noFill/>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C</a:t>
                      </a:r>
                    </a:p>
                  </a:txBody>
                  <a:tcPr marL="18288" marR="27432" marT="27432" marB="9144" anchor="ctr" horzOverflow="overflow">
                    <a:lnL w="12700" cap="flat" cmpd="sng" algn="ctr">
                      <a:solidFill>
                        <a:srgbClr val="969696"/>
                      </a:solidFill>
                      <a:prstDash val="solid"/>
                      <a:round/>
                      <a:headEnd type="none" w="med" len="med"/>
                      <a:tailEnd type="none" w="med" len="med"/>
                    </a:lnL>
                    <a:lnR w="9525"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S</a:t>
                      </a:r>
                    </a:p>
                  </a:txBody>
                  <a:tcPr marL="18288" marR="27432" marT="27432" marB="9144" anchor="ctr" horzOverflow="overflow">
                    <a:lnL w="9525" cap="flat" cmpd="sng" algn="ctr">
                      <a:solidFill>
                        <a:srgbClr val="969696"/>
                      </a:solidFill>
                      <a:prstDash val="solid"/>
                      <a:round/>
                      <a:headEnd type="none" w="med" len="med"/>
                      <a:tailEnd type="none" w="med" len="med"/>
                    </a:lnL>
                    <a:lnR w="9525"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T</a:t>
                      </a:r>
                    </a:p>
                  </a:txBody>
                  <a:tcPr marL="18288" marR="27432" marT="27432" marB="9144" anchor="ctr" horzOverflow="overflow">
                    <a:lnL w="9525" cap="flat" cmpd="sng" algn="ctr">
                      <a:solidFill>
                        <a:srgbClr val="969696"/>
                      </a:solidFill>
                      <a:prstDash val="solid"/>
                      <a:round/>
                      <a:headEnd type="none" w="med" len="med"/>
                      <a:tailEnd type="none" w="med" len="med"/>
                    </a:lnL>
                    <a:lnR w="9525"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R</a:t>
                      </a:r>
                    </a:p>
                  </a:txBody>
                  <a:tcPr marL="18288" marR="27432" marT="27432" marB="9144" anchor="ctr" horzOverflow="overflow">
                    <a:lnL w="9525" cap="flat" cmpd="sng" algn="ctr">
                      <a:solidFill>
                        <a:srgbClr val="969696"/>
                      </a:solidFill>
                      <a:prstDash val="solid"/>
                      <a:round/>
                      <a:headEnd type="none" w="med" len="med"/>
                      <a:tailEnd type="none" w="med" len="med"/>
                    </a:lnL>
                    <a:lnR>
                      <a:noFill/>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87338">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w="12700" cap="flat" cmpd="sng" algn="ctr">
                      <a:solidFill>
                        <a:srgbClr val="969696"/>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w="12700" cap="flat" cmpd="sng" algn="ctr">
                      <a:solidFill>
                        <a:srgbClr val="969696"/>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w="12700" cap="flat" cmpd="sng" algn="ctr">
                      <a:solidFill>
                        <a:srgbClr val="969696"/>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7338">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7338">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cap="flat">
                      <a:noFill/>
                    </a:lnB>
                    <a:lnTlToBr>
                      <a:noFill/>
                    </a:lnTlToBr>
                    <a:lnBlToTr>
                      <a:noFill/>
                    </a:lnBlToTr>
                    <a:solidFill>
                      <a:schemeClr val="bg1"/>
                    </a:solidFill>
                  </a:tcPr>
                </a:tc>
              </a:tr>
            </a:tbl>
          </a:graphicData>
        </a:graphic>
      </p:graphicFrame>
      <p:sp>
        <p:nvSpPr>
          <p:cNvPr id="169125" name="Line 165"/>
          <p:cNvSpPr>
            <a:spLocks noChangeShapeType="1"/>
          </p:cNvSpPr>
          <p:nvPr userDrawn="1"/>
        </p:nvSpPr>
        <p:spPr bwMode="auto">
          <a:xfrm>
            <a:off x="4559300" y="723900"/>
            <a:ext cx="0" cy="6124575"/>
          </a:xfrm>
          <a:prstGeom prst="line">
            <a:avLst/>
          </a:prstGeom>
          <a:noFill/>
          <a:ln w="22225">
            <a:solidFill>
              <a:schemeClr val="tx1"/>
            </a:solidFill>
            <a:round/>
            <a:headEnd/>
            <a:tailEnd/>
          </a:ln>
          <a:effectLst/>
        </p:spPr>
        <p:txBody>
          <a:bodyPr/>
          <a:lstStyle/>
          <a:p>
            <a:endParaRPr lang="en-US"/>
          </a:p>
        </p:txBody>
      </p:sp>
      <p:sp>
        <p:nvSpPr>
          <p:cNvPr id="169126" name="Line 166"/>
          <p:cNvSpPr>
            <a:spLocks noChangeShapeType="1"/>
          </p:cNvSpPr>
          <p:nvPr userDrawn="1"/>
        </p:nvSpPr>
        <p:spPr bwMode="auto">
          <a:xfrm>
            <a:off x="0" y="3695700"/>
            <a:ext cx="9144000" cy="0"/>
          </a:xfrm>
          <a:prstGeom prst="line">
            <a:avLst/>
          </a:prstGeom>
          <a:noFill/>
          <a:ln w="22225">
            <a:solidFill>
              <a:schemeClr val="tx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Lst>
  <p:transition/>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32450" name="Rectangle 2"/>
          <p:cNvSpPr>
            <a:spLocks noGrp="1" noChangeArrowheads="1"/>
          </p:cNvSpPr>
          <p:nvPr>
            <p:ph type="title"/>
          </p:nvPr>
        </p:nvSpPr>
        <p:spPr bwMode="auto">
          <a:xfrm>
            <a:off x="261938" y="0"/>
            <a:ext cx="8659812" cy="79533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232451" name="Rectangle 3"/>
          <p:cNvSpPr>
            <a:spLocks noGrp="1" noChangeArrowheads="1"/>
          </p:cNvSpPr>
          <p:nvPr>
            <p:ph type="body" idx="1"/>
          </p:nvPr>
        </p:nvSpPr>
        <p:spPr bwMode="auto">
          <a:xfrm>
            <a:off x="407988" y="1452563"/>
            <a:ext cx="7440612" cy="4254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Third level</a:t>
            </a:r>
          </a:p>
        </p:txBody>
      </p:sp>
      <p:sp>
        <p:nvSpPr>
          <p:cNvPr id="232452" name="Text Box 4"/>
          <p:cNvSpPr txBox="1">
            <a:spLocks noChangeArrowheads="1"/>
          </p:cNvSpPr>
          <p:nvPr/>
        </p:nvSpPr>
        <p:spPr bwMode="auto">
          <a:xfrm>
            <a:off x="666750" y="6673850"/>
            <a:ext cx="6454775" cy="92075"/>
          </a:xfrm>
          <a:prstGeom prst="rect">
            <a:avLst/>
          </a:prstGeom>
          <a:noFill/>
          <a:ln w="9525">
            <a:noFill/>
            <a:miter lim="800000"/>
            <a:headEnd/>
            <a:tailEnd/>
          </a:ln>
          <a:effectLst/>
        </p:spPr>
        <p:txBody>
          <a:bodyPr lIns="0" tIns="0" rIns="0" bIns="0">
            <a:spAutoFit/>
          </a:bodyPr>
          <a:lstStyle/>
          <a:p>
            <a:r>
              <a:rPr lang="en-US" sz="600">
                <a:latin typeface="Arial" pitchFamily="34" charset="0"/>
              </a:rPr>
              <a:t>COPYRIGHT © 2011 THE BOEING COMPANY</a:t>
            </a:r>
            <a:endParaRPr lang="en-US" sz="1800" b="0">
              <a:latin typeface="Arial"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 id="2147483920" r:id="rId10"/>
    <p:sldLayoutId id="2147483921" r:id="rId11"/>
  </p:sldLayoutIdLst>
  <p:transition/>
  <p:hf hdr="0" ftr="0" dt="0"/>
  <p:txStyles>
    <p:titleStyle>
      <a:lvl1pPr algn="l" rtl="0" fontAlgn="base">
        <a:lnSpc>
          <a:spcPct val="75000"/>
        </a:lnSpc>
        <a:spcBef>
          <a:spcPct val="0"/>
        </a:spcBef>
        <a:spcAft>
          <a:spcPct val="0"/>
        </a:spcAft>
        <a:defRPr sz="3200">
          <a:solidFill>
            <a:schemeClr val="bg1"/>
          </a:solidFill>
          <a:latin typeface="+mj-lt"/>
          <a:ea typeface="+mj-ea"/>
          <a:cs typeface="+mj-cs"/>
        </a:defRPr>
      </a:lvl1pPr>
      <a:lvl2pPr algn="l" rtl="0" fontAlgn="base">
        <a:lnSpc>
          <a:spcPct val="75000"/>
        </a:lnSpc>
        <a:spcBef>
          <a:spcPct val="0"/>
        </a:spcBef>
        <a:spcAft>
          <a:spcPct val="0"/>
        </a:spcAft>
        <a:defRPr sz="3200">
          <a:solidFill>
            <a:schemeClr val="bg1"/>
          </a:solidFill>
          <a:latin typeface="Arial" pitchFamily="34" charset="0"/>
        </a:defRPr>
      </a:lvl2pPr>
      <a:lvl3pPr algn="l" rtl="0" fontAlgn="base">
        <a:lnSpc>
          <a:spcPct val="75000"/>
        </a:lnSpc>
        <a:spcBef>
          <a:spcPct val="0"/>
        </a:spcBef>
        <a:spcAft>
          <a:spcPct val="0"/>
        </a:spcAft>
        <a:defRPr sz="3200">
          <a:solidFill>
            <a:schemeClr val="bg1"/>
          </a:solidFill>
          <a:latin typeface="Arial" pitchFamily="34" charset="0"/>
        </a:defRPr>
      </a:lvl3pPr>
      <a:lvl4pPr algn="l" rtl="0" fontAlgn="base">
        <a:lnSpc>
          <a:spcPct val="75000"/>
        </a:lnSpc>
        <a:spcBef>
          <a:spcPct val="0"/>
        </a:spcBef>
        <a:spcAft>
          <a:spcPct val="0"/>
        </a:spcAft>
        <a:defRPr sz="3200">
          <a:solidFill>
            <a:schemeClr val="bg1"/>
          </a:solidFill>
          <a:latin typeface="Arial" pitchFamily="34" charset="0"/>
        </a:defRPr>
      </a:lvl4pPr>
      <a:lvl5pPr algn="l" rtl="0" fontAlgn="base">
        <a:lnSpc>
          <a:spcPct val="75000"/>
        </a:lnSpc>
        <a:spcBef>
          <a:spcPct val="0"/>
        </a:spcBef>
        <a:spcAft>
          <a:spcPct val="0"/>
        </a:spcAft>
        <a:defRPr sz="3200">
          <a:solidFill>
            <a:schemeClr val="bg1"/>
          </a:solidFill>
          <a:latin typeface="Arial" pitchFamily="34" charset="0"/>
        </a:defRPr>
      </a:lvl5pPr>
      <a:lvl6pPr marL="457200" algn="l" rtl="0" fontAlgn="base">
        <a:lnSpc>
          <a:spcPct val="75000"/>
        </a:lnSpc>
        <a:spcBef>
          <a:spcPct val="0"/>
        </a:spcBef>
        <a:spcAft>
          <a:spcPct val="0"/>
        </a:spcAft>
        <a:defRPr sz="3200">
          <a:solidFill>
            <a:schemeClr val="bg1"/>
          </a:solidFill>
          <a:latin typeface="Arial" pitchFamily="34" charset="0"/>
        </a:defRPr>
      </a:lvl6pPr>
      <a:lvl7pPr marL="914400" algn="l" rtl="0" fontAlgn="base">
        <a:lnSpc>
          <a:spcPct val="75000"/>
        </a:lnSpc>
        <a:spcBef>
          <a:spcPct val="0"/>
        </a:spcBef>
        <a:spcAft>
          <a:spcPct val="0"/>
        </a:spcAft>
        <a:defRPr sz="3200">
          <a:solidFill>
            <a:schemeClr val="bg1"/>
          </a:solidFill>
          <a:latin typeface="Arial" pitchFamily="34" charset="0"/>
        </a:defRPr>
      </a:lvl7pPr>
      <a:lvl8pPr marL="1371600" algn="l" rtl="0" fontAlgn="base">
        <a:lnSpc>
          <a:spcPct val="75000"/>
        </a:lnSpc>
        <a:spcBef>
          <a:spcPct val="0"/>
        </a:spcBef>
        <a:spcAft>
          <a:spcPct val="0"/>
        </a:spcAft>
        <a:defRPr sz="3200">
          <a:solidFill>
            <a:schemeClr val="bg1"/>
          </a:solidFill>
          <a:latin typeface="Arial" pitchFamily="34" charset="0"/>
        </a:defRPr>
      </a:lvl8pPr>
      <a:lvl9pPr marL="1828800" algn="l" rtl="0" fontAlgn="base">
        <a:lnSpc>
          <a:spcPct val="75000"/>
        </a:lnSpc>
        <a:spcBef>
          <a:spcPct val="0"/>
        </a:spcBef>
        <a:spcAft>
          <a:spcPct val="0"/>
        </a:spcAft>
        <a:defRPr sz="3200">
          <a:solidFill>
            <a:schemeClr val="bg1"/>
          </a:solidFill>
          <a:latin typeface="Arial" pitchFamily="34" charset="0"/>
        </a:defRPr>
      </a:lvl9pPr>
    </p:titleStyle>
    <p:bodyStyle>
      <a:lvl1pPr marL="220663" indent="-220663" algn="l" rtl="0" fontAlgn="base">
        <a:spcBef>
          <a:spcPct val="20000"/>
        </a:spcBef>
        <a:spcAft>
          <a:spcPct val="0"/>
        </a:spcAft>
        <a:buClr>
          <a:schemeClr val="tx1"/>
        </a:buClr>
        <a:buFont typeface="Wingdings" pitchFamily="2" charset="2"/>
        <a:buChar char="n"/>
        <a:defRPr sz="1400" b="1">
          <a:solidFill>
            <a:schemeClr val="tx1"/>
          </a:solidFill>
          <a:latin typeface="+mn-lt"/>
          <a:ea typeface="+mn-ea"/>
          <a:cs typeface="+mn-cs"/>
        </a:defRPr>
      </a:lvl1pPr>
      <a:lvl2pPr marL="460375" indent="-230188" algn="l" rtl="0" fontAlgn="base">
        <a:spcBef>
          <a:spcPct val="0"/>
        </a:spcBef>
        <a:spcAft>
          <a:spcPct val="0"/>
        </a:spcAft>
        <a:buClr>
          <a:schemeClr val="tx1"/>
        </a:buClr>
        <a:buFont typeface="Arial" pitchFamily="34" charset="0"/>
        <a:buChar char="­"/>
        <a:defRPr sz="1400" b="1">
          <a:solidFill>
            <a:schemeClr val="tx1"/>
          </a:solidFill>
          <a:latin typeface="+mn-lt"/>
        </a:defRPr>
      </a:lvl2pPr>
      <a:lvl3pPr marL="682625" indent="-220663" algn="l" rtl="0" fontAlgn="base">
        <a:spcBef>
          <a:spcPct val="20000"/>
        </a:spcBef>
        <a:spcAft>
          <a:spcPct val="0"/>
        </a:spcAft>
        <a:buClr>
          <a:schemeClr val="tx1"/>
        </a:buClr>
        <a:buFont typeface="Symbol" pitchFamily="18" charset="2"/>
        <a:buChar char="-"/>
        <a:defRPr b="1">
          <a:solidFill>
            <a:schemeClr val="tx1"/>
          </a:solidFill>
          <a:latin typeface="+mn-lt"/>
        </a:defRPr>
      </a:lvl3pPr>
      <a:lvl4pPr marL="904875" indent="-211138" algn="l" rtl="0" fontAlgn="base">
        <a:spcBef>
          <a:spcPct val="20000"/>
        </a:spcBef>
        <a:spcAft>
          <a:spcPct val="0"/>
        </a:spcAft>
        <a:buClr>
          <a:schemeClr val="tx1"/>
        </a:buClr>
        <a:buFont typeface="Symbol" pitchFamily="18" charset="2"/>
        <a:buChar char="-"/>
        <a:defRPr b="1">
          <a:solidFill>
            <a:schemeClr val="tx1"/>
          </a:solidFill>
          <a:latin typeface="+mn-lt"/>
        </a:defRPr>
      </a:lvl4pPr>
      <a:lvl5pPr marL="1135063" indent="-220663" algn="l" rtl="0" fontAlgn="base">
        <a:spcBef>
          <a:spcPct val="20000"/>
        </a:spcBef>
        <a:spcAft>
          <a:spcPct val="0"/>
        </a:spcAft>
        <a:buClr>
          <a:schemeClr val="tx1"/>
        </a:buClr>
        <a:buFont typeface="Symbol" pitchFamily="18" charset="2"/>
        <a:buChar char="-"/>
        <a:defRPr b="1">
          <a:solidFill>
            <a:schemeClr val="tx1"/>
          </a:solidFill>
          <a:latin typeface="+mn-lt"/>
        </a:defRPr>
      </a:lvl5pPr>
      <a:lvl6pPr marL="1592263" indent="-220663" algn="l" rtl="0" fontAlgn="base">
        <a:spcBef>
          <a:spcPct val="20000"/>
        </a:spcBef>
        <a:spcAft>
          <a:spcPct val="0"/>
        </a:spcAft>
        <a:buClr>
          <a:schemeClr val="tx1"/>
        </a:buClr>
        <a:buFont typeface="Symbol" pitchFamily="18" charset="2"/>
        <a:buChar char="-"/>
        <a:defRPr b="1">
          <a:solidFill>
            <a:schemeClr val="tx1"/>
          </a:solidFill>
          <a:latin typeface="+mn-lt"/>
        </a:defRPr>
      </a:lvl6pPr>
      <a:lvl7pPr marL="2049463" indent="-220663" algn="l" rtl="0" fontAlgn="base">
        <a:spcBef>
          <a:spcPct val="20000"/>
        </a:spcBef>
        <a:spcAft>
          <a:spcPct val="0"/>
        </a:spcAft>
        <a:buClr>
          <a:schemeClr val="tx1"/>
        </a:buClr>
        <a:buFont typeface="Symbol" pitchFamily="18" charset="2"/>
        <a:buChar char="-"/>
        <a:defRPr b="1">
          <a:solidFill>
            <a:schemeClr val="tx1"/>
          </a:solidFill>
          <a:latin typeface="+mn-lt"/>
        </a:defRPr>
      </a:lvl7pPr>
      <a:lvl8pPr marL="2506663" indent="-220663" algn="l" rtl="0" fontAlgn="base">
        <a:spcBef>
          <a:spcPct val="20000"/>
        </a:spcBef>
        <a:spcAft>
          <a:spcPct val="0"/>
        </a:spcAft>
        <a:buClr>
          <a:schemeClr val="tx1"/>
        </a:buClr>
        <a:buFont typeface="Symbol" pitchFamily="18" charset="2"/>
        <a:buChar char="-"/>
        <a:defRPr b="1">
          <a:solidFill>
            <a:schemeClr val="tx1"/>
          </a:solidFill>
          <a:latin typeface="+mn-lt"/>
        </a:defRPr>
      </a:lvl8pPr>
      <a:lvl9pPr marL="2963863" indent="-220663" algn="l" rtl="0" fontAlgn="base">
        <a:spcBef>
          <a:spcPct val="20000"/>
        </a:spcBef>
        <a:spcAft>
          <a:spcPct val="0"/>
        </a:spcAft>
        <a:buClr>
          <a:schemeClr val="tx1"/>
        </a:buClr>
        <a:buFont typeface="Symbol" pitchFamily="18" charset="2"/>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9618" name="Rectangle 2"/>
          <p:cNvSpPr>
            <a:spLocks noChangeArrowheads="1"/>
          </p:cNvSpPr>
          <p:nvPr userDrawn="1"/>
        </p:nvSpPr>
        <p:spPr bwMode="auto">
          <a:xfrm>
            <a:off x="0" y="3175"/>
            <a:ext cx="9144000" cy="228600"/>
          </a:xfrm>
          <a:prstGeom prst="rect">
            <a:avLst/>
          </a:prstGeom>
          <a:noFill/>
          <a:ln w="9525">
            <a:noFill/>
            <a:miter lim="800000"/>
            <a:headEnd/>
            <a:tailEnd/>
          </a:ln>
          <a:effectLst/>
        </p:spPr>
        <p:txBody>
          <a:bodyPr>
            <a:spAutoFit/>
          </a:bodyPr>
          <a:lstStyle/>
          <a:p>
            <a:pPr algn="ctr">
              <a:buFont typeface="Wingdings" pitchFamily="2" charset="2"/>
              <a:buNone/>
            </a:pPr>
            <a:r>
              <a:rPr lang="en-US" sz="900" b="0">
                <a:latin typeface="Arial" pitchFamily="34" charset="0"/>
              </a:rPr>
              <a:t>BOEING PROPRIETARY - Distribution Limited to Boeing Personnel</a:t>
            </a:r>
          </a:p>
        </p:txBody>
      </p:sp>
      <p:graphicFrame>
        <p:nvGraphicFramePr>
          <p:cNvPr id="239619" name="Group 3"/>
          <p:cNvGraphicFramePr>
            <a:graphicFrameLocks noGrp="1"/>
          </p:cNvGraphicFramePr>
          <p:nvPr userDrawn="1"/>
        </p:nvGraphicFramePr>
        <p:xfrm>
          <a:off x="57150" y="3895725"/>
          <a:ext cx="4492625" cy="2793684"/>
        </p:xfrm>
        <a:graphic>
          <a:graphicData uri="http://schemas.openxmlformats.org/drawingml/2006/table">
            <a:tbl>
              <a:tblPr/>
              <a:tblGrid>
                <a:gridCol w="171450"/>
                <a:gridCol w="138113"/>
                <a:gridCol w="228600"/>
                <a:gridCol w="161925"/>
                <a:gridCol w="538162"/>
                <a:gridCol w="73025"/>
                <a:gridCol w="73025"/>
                <a:gridCol w="73025"/>
                <a:gridCol w="73025"/>
                <a:gridCol w="493713"/>
                <a:gridCol w="493712"/>
                <a:gridCol w="493713"/>
                <a:gridCol w="493712"/>
                <a:gridCol w="493713"/>
                <a:gridCol w="493712"/>
              </a:tblGrid>
              <a:tr h="65088">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cap="flat">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6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5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rowSpan="2">
                  <a:txBody>
                    <a:bodyPr/>
                    <a:lstStyle/>
                    <a:p>
                      <a:pPr marL="0" marR="0" lvl="0" indent="0" algn="r" defTabSz="914400" rtl="0" eaLnBrk="1" fontAlgn="base" latinLnBrk="0" hangingPunct="1">
                        <a:lnSpc>
                          <a:spcPct val="70000"/>
                        </a:lnSpc>
                        <a:spcBef>
                          <a:spcPct val="0"/>
                        </a:spcBef>
                        <a:spcAft>
                          <a:spcPct val="0"/>
                        </a:spcAft>
                        <a:buClrTx/>
                        <a:buSzTx/>
                        <a:buFontTx/>
                        <a:buNone/>
                        <a:tabLst/>
                      </a:pPr>
                      <a:endParaRPr kumimoji="0" lang="en-US" sz="500" b="1"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400" b="1" i="0" u="none" strike="noStrike" cap="none" normalizeH="0" baseline="0" smtClean="0">
                        <a:ln>
                          <a:noFill/>
                        </a:ln>
                        <a:solidFill>
                          <a:schemeClr val="bg1"/>
                        </a:solidFill>
                        <a:effectLst/>
                        <a:latin typeface="Arial" pitchFamily="34" charset="0"/>
                      </a:endParaRPr>
                    </a:p>
                  </a:txBody>
                  <a:tcPr marL="18288" marR="18288" marT="9144" marB="9144" anchor="ctr" horzOverflow="overflow">
                    <a:lnL>
                      <a:noFill/>
                    </a:lnL>
                    <a:lnR>
                      <a:noFill/>
                    </a:lnR>
                    <a:lnT cap="flat">
                      <a:noFill/>
                    </a:lnT>
                    <a:lnB w="12700" cap="flat" cmpd="sng" algn="ctr">
                      <a:solidFill>
                        <a:srgbClr val="969696"/>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2011</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($5.0M)</a:t>
                      </a:r>
                    </a:p>
                  </a:txBody>
                  <a:tcPr marL="18288" marR="18288" marT="18288" marB="9144" anchor="ctr" horzOverflow="overflow">
                    <a:lnL>
                      <a:noFill/>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2012</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($7.1M)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2013</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($4.1M)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2014</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($1.7M)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2015</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($1.2M)</a:t>
                      </a:r>
                    </a:p>
                  </a:txBody>
                  <a:tcPr marL="18288" marR="18288" marT="18288" marB="914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c rowSpan="2">
                  <a:txBody>
                    <a:bodyPr/>
                    <a:lstStyle/>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2016</a:t>
                      </a:r>
                    </a:p>
                    <a:p>
                      <a:pPr marL="0" marR="0" lvl="0" indent="0" algn="ctr" defTabSz="914400" rtl="0" eaLnBrk="1" fontAlgn="base" latinLnBrk="0" hangingPunct="1">
                        <a:lnSpc>
                          <a:spcPct val="80000"/>
                        </a:lnSpc>
                        <a:spcBef>
                          <a:spcPct val="0"/>
                        </a:spcBef>
                        <a:spcAft>
                          <a:spcPct val="0"/>
                        </a:spcAft>
                        <a:buClrTx/>
                        <a:buSzTx/>
                        <a:buFontTx/>
                        <a:buNone/>
                        <a:tabLst/>
                      </a:pPr>
                      <a:r>
                        <a:rPr kumimoji="0" lang="en-US" sz="700" b="1" i="0" u="none" strike="noStrike" cap="none" normalizeH="0" baseline="0" smtClean="0">
                          <a:ln>
                            <a:noFill/>
                          </a:ln>
                          <a:solidFill>
                            <a:schemeClr val="bg1"/>
                          </a:solidFill>
                          <a:effectLst/>
                          <a:latin typeface="Arial" pitchFamily="34" charset="0"/>
                        </a:rPr>
                        <a:t>($0M)</a:t>
                      </a:r>
                    </a:p>
                  </a:txBody>
                  <a:tcPr marL="18288" marR="18288" marT="18288" marB="9144" anchor="ctr" horzOverflow="overflow">
                    <a:lnL w="12700" cap="flat" cmpd="sng" algn="ctr">
                      <a:solidFill>
                        <a:schemeClr val="bg1"/>
                      </a:solidFill>
                      <a:prstDash val="solid"/>
                      <a:round/>
                      <a:headEnd type="none" w="med" len="med"/>
                      <a:tailEnd type="none" w="med" len="med"/>
                    </a:lnL>
                    <a:lnR cap="flat">
                      <a:noFill/>
                    </a:lnR>
                    <a:lnT w="28575"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solidFill>
                      <a:srgbClr val="969696"/>
                    </a:solidFill>
                  </a:tcPr>
                </a:tc>
              </a:tr>
              <a:tr h="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C</a:t>
                      </a:r>
                    </a:p>
                  </a:txBody>
                  <a:tcPr marL="18288" marR="27432" marT="27432" marB="9144" anchor="ctr" horzOverflow="overflow">
                    <a:lnL w="12700" cap="flat" cmpd="sng" algn="ctr">
                      <a:solidFill>
                        <a:srgbClr val="969696"/>
                      </a:solidFill>
                      <a:prstDash val="solid"/>
                      <a:round/>
                      <a:headEnd type="none" w="med" len="med"/>
                      <a:tailEnd type="none" w="med" len="med"/>
                    </a:lnL>
                    <a:lnR w="9525"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S</a:t>
                      </a:r>
                    </a:p>
                  </a:txBody>
                  <a:tcPr marL="18288" marR="27432" marT="27432" marB="9144" anchor="ctr" horzOverflow="overflow">
                    <a:lnL w="9525" cap="flat" cmpd="sng" algn="ctr">
                      <a:solidFill>
                        <a:srgbClr val="969696"/>
                      </a:solidFill>
                      <a:prstDash val="solid"/>
                      <a:round/>
                      <a:headEnd type="none" w="med" len="med"/>
                      <a:tailEnd type="none" w="med" len="med"/>
                    </a:lnL>
                    <a:lnR w="9525"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T</a:t>
                      </a:r>
                    </a:p>
                  </a:txBody>
                  <a:tcPr marL="18288" marR="27432" marT="27432" marB="9144" anchor="ctr" horzOverflow="overflow">
                    <a:lnL w="9525" cap="flat" cmpd="sng" algn="ctr">
                      <a:solidFill>
                        <a:srgbClr val="969696"/>
                      </a:solidFill>
                      <a:prstDash val="solid"/>
                      <a:round/>
                      <a:headEnd type="none" w="med" len="med"/>
                      <a:tailEnd type="none" w="med" len="med"/>
                    </a:lnL>
                    <a:lnR w="9525" cap="flat" cmpd="sng" algn="ctr">
                      <a:solidFill>
                        <a:srgbClr val="969696"/>
                      </a:solidFill>
                      <a:prstDash val="solid"/>
                      <a:round/>
                      <a:headEnd type="none" w="med" len="med"/>
                      <a:tailEnd type="none" w="med" len="med"/>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r>
                        <a:rPr kumimoji="0" lang="en-US" sz="500" b="1" i="0" u="none" strike="noStrike" cap="none" normalizeH="0" baseline="0" smtClean="0">
                          <a:ln>
                            <a:noFill/>
                          </a:ln>
                          <a:solidFill>
                            <a:schemeClr val="tx1"/>
                          </a:solidFill>
                          <a:effectLst/>
                          <a:latin typeface="Arial" pitchFamily="34" charset="0"/>
                        </a:rPr>
                        <a:t>R</a:t>
                      </a:r>
                    </a:p>
                  </a:txBody>
                  <a:tcPr marL="18288" marR="27432" marT="27432" marB="9144" anchor="ctr" horzOverflow="overflow">
                    <a:lnL w="9525" cap="flat" cmpd="sng" algn="ctr">
                      <a:solidFill>
                        <a:srgbClr val="969696"/>
                      </a:solidFill>
                      <a:prstDash val="solid"/>
                      <a:round/>
                      <a:headEnd type="none" w="med" len="med"/>
                      <a:tailEnd type="none" w="med" len="med"/>
                    </a:lnL>
                    <a:lnR>
                      <a:noFill/>
                    </a:lnR>
                    <a:lnT w="12700" cap="flat" cmpd="sng" algn="ctr">
                      <a:solidFill>
                        <a:srgbClr val="969696"/>
                      </a:solidFill>
                      <a:prstDash val="solid"/>
                      <a:round/>
                      <a:headEnd type="none" w="med" len="med"/>
                      <a:tailEnd type="none" w="med" len="med"/>
                    </a:lnT>
                    <a:lnB w="12700" cap="flat" cmpd="sng" algn="ctr">
                      <a:solidFill>
                        <a:srgbClr val="969696"/>
                      </a:solidFill>
                      <a:prstDash val="solid"/>
                      <a:round/>
                      <a:headEnd type="none" w="med" len="med"/>
                      <a:tailEnd type="none" w="med" len="med"/>
                    </a:lnB>
                    <a:lnTlToBr>
                      <a:noFill/>
                    </a:lnTlToBr>
                    <a:lnBlToTr>
                      <a:noFill/>
                    </a:lnBlToTr>
                    <a:no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87338">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w="12700" cap="flat" cmpd="sng" algn="ctr">
                      <a:solidFill>
                        <a:srgbClr val="969696"/>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w="12700" cap="flat" cmpd="sng" algn="ctr">
                      <a:solidFill>
                        <a:srgbClr val="969696"/>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w="12700" cap="flat" cmpd="sng" algn="ctr">
                      <a:solidFill>
                        <a:srgbClr val="969696"/>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w="12700" cap="flat" cmpd="sng" algn="ctr">
                      <a:solidFill>
                        <a:srgbClr val="969696"/>
                      </a:solidFill>
                      <a:prstDash val="solid"/>
                      <a:round/>
                      <a:headEnd type="none" w="med" len="med"/>
                      <a:tailEnd type="none" w="med" len="med"/>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7338">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8925">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a:noFill/>
                    </a:lnB>
                    <a:lnTlToBr>
                      <a:noFill/>
                    </a:lnTlToBr>
                    <a:lnBlToTr>
                      <a:noFill/>
                    </a:lnBlToTr>
                    <a:solidFill>
                      <a:schemeClr val="bg1"/>
                    </a:solidFill>
                  </a:tcPr>
                </a:tc>
              </a:tr>
              <a:tr h="287338">
                <a:tc gridSpan="6">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cap="flat">
                      <a:noFill/>
                    </a:lnL>
                    <a:lnR>
                      <a:noFill/>
                    </a:lnR>
                    <a:lnT>
                      <a:noFill/>
                    </a:lnT>
                    <a:lnB cap="flat">
                      <a:noFill/>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70000"/>
                        </a:lnSpc>
                        <a:spcBef>
                          <a:spcPct val="0"/>
                        </a:spcBef>
                        <a:spcAft>
                          <a:spcPct val="0"/>
                        </a:spcAft>
                        <a:buClrTx/>
                        <a:buSzTx/>
                        <a:buFontTx/>
                        <a:buNone/>
                        <a:tabLst/>
                      </a:pPr>
                      <a:endParaRPr kumimoji="0" lang="en-US" sz="800" b="1" i="0" u="none" strike="noStrike" cap="none" normalizeH="0" baseline="0" smtClean="0">
                        <a:ln>
                          <a:noFill/>
                        </a:ln>
                        <a:solidFill>
                          <a:schemeClr val="accent2"/>
                        </a:solidFill>
                        <a:effectLst/>
                        <a:latin typeface="Arial" pitchFamily="34" charset="0"/>
                      </a:endParaRPr>
                    </a:p>
                  </a:txBody>
                  <a:tcPr marL="18288" marR="18288" marT="18288" marB="18288" anchor="ctr" horzOverflow="overflow">
                    <a:lnL>
                      <a:noFill/>
                    </a:lnL>
                    <a:lnR>
                      <a:noFill/>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a:noFill/>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w="3175" cap="flat" cmpd="sng" algn="ctr">
                      <a:solidFill>
                        <a:schemeClr val="bg2"/>
                      </a:solidFill>
                      <a:prstDash val="sysDot"/>
                      <a:round/>
                      <a:headEnd type="none" w="med" len="med"/>
                      <a:tailEnd type="none" w="med" len="med"/>
                    </a:lnR>
                    <a:lnT>
                      <a:noFill/>
                    </a:lnT>
                    <a:lnB cap="flat">
                      <a:noFill/>
                    </a:lnB>
                    <a:lnTlToBr>
                      <a:noFill/>
                    </a:lnTlToBr>
                    <a:lnBlToTr>
                      <a:noFill/>
                    </a:lnBlToTr>
                    <a:solidFill>
                      <a:schemeClr val="bg1"/>
                    </a:solidFill>
                  </a:tcPr>
                </a:tc>
                <a:tc>
                  <a:txBody>
                    <a:bodyPr/>
                    <a:lstStyle/>
                    <a:p>
                      <a:pPr marL="0" marR="0" lvl="0" indent="0" algn="ctr" defTabSz="914400" rtl="0" eaLnBrk="1" fontAlgn="base" latinLnBrk="0" hangingPunct="1">
                        <a:lnSpc>
                          <a:spcPct val="70000"/>
                        </a:lnSpc>
                        <a:spcBef>
                          <a:spcPct val="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a:txBody>
                  <a:tcPr marL="18288" marR="18288" marT="18288" marB="18288" anchor="ctr" horzOverflow="overflow">
                    <a:lnL w="3175" cap="flat" cmpd="sng" algn="ctr">
                      <a:solidFill>
                        <a:schemeClr val="bg2"/>
                      </a:solidFill>
                      <a:prstDash val="sysDot"/>
                      <a:round/>
                      <a:headEnd type="none" w="med" len="med"/>
                      <a:tailEnd type="none" w="med" len="med"/>
                    </a:lnL>
                    <a:lnR cap="flat">
                      <a:noFill/>
                    </a:lnR>
                    <a:lnT>
                      <a:noFill/>
                    </a:lnT>
                    <a:lnB cap="flat">
                      <a:noFill/>
                    </a:lnB>
                    <a:lnTlToBr>
                      <a:noFill/>
                    </a:lnTlToBr>
                    <a:lnBlToTr>
                      <a:noFill/>
                    </a:lnBlToTr>
                    <a:solidFill>
                      <a:schemeClr val="bg1"/>
                    </a:solidFill>
                  </a:tcPr>
                </a:tc>
              </a:tr>
            </a:tbl>
          </a:graphicData>
        </a:graphic>
      </p:graphicFrame>
      <p:sp>
        <p:nvSpPr>
          <p:cNvPr id="239781" name="Line 165"/>
          <p:cNvSpPr>
            <a:spLocks noChangeShapeType="1"/>
          </p:cNvSpPr>
          <p:nvPr userDrawn="1"/>
        </p:nvSpPr>
        <p:spPr bwMode="auto">
          <a:xfrm>
            <a:off x="4559300" y="723900"/>
            <a:ext cx="0" cy="6124575"/>
          </a:xfrm>
          <a:prstGeom prst="line">
            <a:avLst/>
          </a:prstGeom>
          <a:noFill/>
          <a:ln w="22225">
            <a:solidFill>
              <a:schemeClr val="tx1"/>
            </a:solidFill>
            <a:round/>
            <a:headEnd/>
            <a:tailEnd/>
          </a:ln>
          <a:effectLst/>
        </p:spPr>
        <p:txBody>
          <a:bodyPr/>
          <a:lstStyle/>
          <a:p>
            <a:endParaRPr lang="en-US"/>
          </a:p>
        </p:txBody>
      </p:sp>
      <p:sp>
        <p:nvSpPr>
          <p:cNvPr id="239782" name="Line 166"/>
          <p:cNvSpPr>
            <a:spLocks noChangeShapeType="1"/>
          </p:cNvSpPr>
          <p:nvPr userDrawn="1"/>
        </p:nvSpPr>
        <p:spPr bwMode="auto">
          <a:xfrm>
            <a:off x="0" y="3695700"/>
            <a:ext cx="9144000" cy="0"/>
          </a:xfrm>
          <a:prstGeom prst="line">
            <a:avLst/>
          </a:prstGeom>
          <a:noFill/>
          <a:ln w="22225">
            <a:solidFill>
              <a:schemeClr val="tx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Lst>
  <p:transition/>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31778" name="Rectangle 2"/>
          <p:cNvSpPr>
            <a:spLocks noChangeArrowheads="1"/>
          </p:cNvSpPr>
          <p:nvPr/>
        </p:nvSpPr>
        <p:spPr bwMode="auto">
          <a:xfrm>
            <a:off x="0" y="0"/>
            <a:ext cx="9144000" cy="1246188"/>
          </a:xfrm>
          <a:prstGeom prst="rect">
            <a:avLst/>
          </a:prstGeom>
          <a:gradFill rotWithShape="1">
            <a:gsLst>
              <a:gs pos="0">
                <a:srgbClr val="0038A8"/>
              </a:gs>
              <a:gs pos="100000">
                <a:srgbClr val="3A75C4"/>
              </a:gs>
            </a:gsLst>
            <a:lin ang="5400000" scaled="1"/>
          </a:gradFill>
          <a:ln w="9525">
            <a:noFill/>
            <a:miter lim="800000"/>
            <a:headEnd type="none" w="sm" len="sm"/>
            <a:tailEnd type="none" w="sm" len="sm"/>
          </a:ln>
          <a:effectLst/>
        </p:spPr>
        <p:txBody>
          <a:bodyPr wrap="none" anchor="ctr"/>
          <a:lstStyle/>
          <a:p>
            <a:endParaRPr lang="en-US"/>
          </a:p>
        </p:txBody>
      </p:sp>
      <p:sp>
        <p:nvSpPr>
          <p:cNvPr id="331779" name="Rectangle 3"/>
          <p:cNvSpPr>
            <a:spLocks noGrp="1" noChangeArrowheads="1"/>
          </p:cNvSpPr>
          <p:nvPr>
            <p:ph type="title"/>
          </p:nvPr>
        </p:nvSpPr>
        <p:spPr bwMode="auto">
          <a:xfrm>
            <a:off x="392113" y="411163"/>
            <a:ext cx="8345487" cy="438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title style</a:t>
            </a:r>
          </a:p>
        </p:txBody>
      </p:sp>
      <p:sp>
        <p:nvSpPr>
          <p:cNvPr id="331780" name="Rectangle 4"/>
          <p:cNvSpPr>
            <a:spLocks noGrp="1" noChangeArrowheads="1"/>
          </p:cNvSpPr>
          <p:nvPr>
            <p:ph type="body" idx="1"/>
          </p:nvPr>
        </p:nvSpPr>
        <p:spPr bwMode="auto">
          <a:xfrm>
            <a:off x="400050" y="1692275"/>
            <a:ext cx="8345488" cy="165417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31781" name="Rectangle 5"/>
          <p:cNvSpPr>
            <a:spLocks noGrp="1" noChangeArrowheads="1"/>
          </p:cNvSpPr>
          <p:nvPr>
            <p:ph type="ftr" sz="quarter" idx="3"/>
          </p:nvPr>
        </p:nvSpPr>
        <p:spPr bwMode="auto">
          <a:xfrm>
            <a:off x="2971800" y="6283325"/>
            <a:ext cx="3200400" cy="3746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900" b="0">
                <a:latin typeface="+mn-lt"/>
              </a:defRPr>
            </a:lvl1pPr>
          </a:lstStyle>
          <a:p>
            <a:endParaRPr lang="en-US"/>
          </a:p>
        </p:txBody>
      </p:sp>
      <p:sp>
        <p:nvSpPr>
          <p:cNvPr id="331782" name="Rectangle 6"/>
          <p:cNvSpPr>
            <a:spLocks noGrp="1" noChangeArrowheads="1"/>
          </p:cNvSpPr>
          <p:nvPr>
            <p:ph type="sldNum" sz="quarter" idx="4"/>
          </p:nvPr>
        </p:nvSpPr>
        <p:spPr bwMode="auto">
          <a:xfrm>
            <a:off x="6407150" y="6472238"/>
            <a:ext cx="2328863" cy="246062"/>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lvl1pPr algn="r">
              <a:defRPr sz="1000" b="0">
                <a:latin typeface="+mn-lt"/>
              </a:defRPr>
            </a:lvl1pPr>
          </a:lstStyle>
          <a:p>
            <a:r>
              <a:rPr lang="en-US"/>
              <a:t> </a:t>
            </a:r>
            <a:fld id="{62B44C68-B6A2-4F0D-840D-4955796B4213}" type="slidenum">
              <a:rPr lang="en-US"/>
              <a:pPr/>
              <a:t>‹#›</a:t>
            </a:fld>
            <a:endParaRPr lang="en-US"/>
          </a:p>
        </p:txBody>
      </p:sp>
      <p:sp>
        <p:nvSpPr>
          <p:cNvPr id="1040" name="Rectangle 16"/>
          <p:cNvSpPr>
            <a:spLocks noChangeArrowheads="1"/>
          </p:cNvSpPr>
          <p:nvPr userDrawn="1"/>
        </p:nvSpPr>
        <p:spPr bwMode="auto">
          <a:xfrm>
            <a:off x="49213" y="6584950"/>
            <a:ext cx="336550" cy="225425"/>
          </a:xfrm>
          <a:prstGeom prst="rect">
            <a:avLst/>
          </a:prstGeom>
          <a:noFill/>
          <a:ln w="12700">
            <a:noFill/>
            <a:miter lim="800000"/>
            <a:headEnd/>
            <a:tailEnd/>
          </a:ln>
          <a:effectLst/>
        </p:spPr>
        <p:txBody>
          <a:bodyPr wrap="none" lIns="90488" tIns="44450" rIns="90488" bIns="44450">
            <a:spAutoFit/>
          </a:bodyPr>
          <a:lstStyle/>
          <a:p>
            <a:pPr>
              <a:lnSpc>
                <a:spcPct val="90000"/>
              </a:lnSpc>
              <a:defRPr/>
            </a:pPr>
            <a:fld id="{B8F99BC6-D681-49CE-AE5A-0409952935B3}" type="slidenum">
              <a:rPr lang="en-US" sz="1000" i="1">
                <a:solidFill>
                  <a:srgbClr val="000000"/>
                </a:solidFill>
                <a:latin typeface="Arial" charset="0"/>
              </a:rPr>
              <a:pPr>
                <a:lnSpc>
                  <a:spcPct val="90000"/>
                </a:lnSpc>
                <a:defRPr/>
              </a:pPr>
              <a:t>‹#›</a:t>
            </a:fld>
            <a:endParaRPr lang="en-US" sz="1000" i="1">
              <a:solidFill>
                <a:srgbClr val="000000"/>
              </a:solidFill>
              <a:latin typeface="Arial" charset="0"/>
            </a:endParaRPr>
          </a:p>
        </p:txBody>
      </p:sp>
    </p:spTree>
  </p:cSld>
  <p:clrMap bg1="lt1" tx1="dk1" bg2="lt2" tx2="dk2" accent1="accent1" accent2="accent2" accent3="accent3" accent4="accent4" accent5="accent5" accent6="accent6" hlink="hlink" folHlink="folHlink"/>
  <p:sldLayoutIdLst>
    <p:sldLayoutId id="2147483741"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transition/>
  <p:hf hdr="0" ftr="0" dt="0"/>
  <p:txStyles>
    <p:titleStyle>
      <a:lvl1pPr algn="l" defTabSz="1020763" rtl="0" fontAlgn="base">
        <a:lnSpc>
          <a:spcPct val="90000"/>
        </a:lnSpc>
        <a:spcBef>
          <a:spcPct val="0"/>
        </a:spcBef>
        <a:spcAft>
          <a:spcPct val="0"/>
        </a:spcAft>
        <a:defRPr sz="3200" b="1">
          <a:solidFill>
            <a:schemeClr val="bg1"/>
          </a:solidFill>
          <a:latin typeface="+mj-lt"/>
          <a:ea typeface="+mj-ea"/>
          <a:cs typeface="+mj-cs"/>
        </a:defRPr>
      </a:lvl1pPr>
      <a:lvl2pPr algn="l" defTabSz="1020763" rtl="0" fontAlgn="base">
        <a:lnSpc>
          <a:spcPct val="90000"/>
        </a:lnSpc>
        <a:spcBef>
          <a:spcPct val="0"/>
        </a:spcBef>
        <a:spcAft>
          <a:spcPct val="0"/>
        </a:spcAft>
        <a:defRPr sz="3200" b="1">
          <a:solidFill>
            <a:schemeClr val="bg1"/>
          </a:solidFill>
          <a:latin typeface="Arial" pitchFamily="34" charset="0"/>
        </a:defRPr>
      </a:lvl2pPr>
      <a:lvl3pPr algn="l" defTabSz="1020763" rtl="0" fontAlgn="base">
        <a:lnSpc>
          <a:spcPct val="90000"/>
        </a:lnSpc>
        <a:spcBef>
          <a:spcPct val="0"/>
        </a:spcBef>
        <a:spcAft>
          <a:spcPct val="0"/>
        </a:spcAft>
        <a:defRPr sz="3200" b="1">
          <a:solidFill>
            <a:schemeClr val="bg1"/>
          </a:solidFill>
          <a:latin typeface="Arial" pitchFamily="34" charset="0"/>
        </a:defRPr>
      </a:lvl3pPr>
      <a:lvl4pPr algn="l" defTabSz="1020763" rtl="0" fontAlgn="base">
        <a:lnSpc>
          <a:spcPct val="90000"/>
        </a:lnSpc>
        <a:spcBef>
          <a:spcPct val="0"/>
        </a:spcBef>
        <a:spcAft>
          <a:spcPct val="0"/>
        </a:spcAft>
        <a:defRPr sz="3200" b="1">
          <a:solidFill>
            <a:schemeClr val="bg1"/>
          </a:solidFill>
          <a:latin typeface="Arial" pitchFamily="34" charset="0"/>
        </a:defRPr>
      </a:lvl4pPr>
      <a:lvl5pPr algn="l" defTabSz="1020763" rtl="0" fontAlgn="base">
        <a:lnSpc>
          <a:spcPct val="90000"/>
        </a:lnSpc>
        <a:spcBef>
          <a:spcPct val="0"/>
        </a:spcBef>
        <a:spcAft>
          <a:spcPct val="0"/>
        </a:spcAft>
        <a:defRPr sz="3200" b="1">
          <a:solidFill>
            <a:schemeClr val="bg1"/>
          </a:solidFill>
          <a:latin typeface="Arial" pitchFamily="34" charset="0"/>
        </a:defRPr>
      </a:lvl5pPr>
      <a:lvl6pPr marL="457200" algn="l" defTabSz="1020763" rtl="0" fontAlgn="base">
        <a:lnSpc>
          <a:spcPct val="90000"/>
        </a:lnSpc>
        <a:spcBef>
          <a:spcPct val="0"/>
        </a:spcBef>
        <a:spcAft>
          <a:spcPct val="0"/>
        </a:spcAft>
        <a:defRPr sz="3200" b="1">
          <a:solidFill>
            <a:schemeClr val="bg1"/>
          </a:solidFill>
          <a:latin typeface="Arial" pitchFamily="34" charset="0"/>
        </a:defRPr>
      </a:lvl6pPr>
      <a:lvl7pPr marL="914400" algn="l" defTabSz="1020763" rtl="0" fontAlgn="base">
        <a:lnSpc>
          <a:spcPct val="90000"/>
        </a:lnSpc>
        <a:spcBef>
          <a:spcPct val="0"/>
        </a:spcBef>
        <a:spcAft>
          <a:spcPct val="0"/>
        </a:spcAft>
        <a:defRPr sz="3200" b="1">
          <a:solidFill>
            <a:schemeClr val="bg1"/>
          </a:solidFill>
          <a:latin typeface="Arial" pitchFamily="34" charset="0"/>
        </a:defRPr>
      </a:lvl7pPr>
      <a:lvl8pPr marL="1371600" algn="l" defTabSz="1020763" rtl="0" fontAlgn="base">
        <a:lnSpc>
          <a:spcPct val="90000"/>
        </a:lnSpc>
        <a:spcBef>
          <a:spcPct val="0"/>
        </a:spcBef>
        <a:spcAft>
          <a:spcPct val="0"/>
        </a:spcAft>
        <a:defRPr sz="3200" b="1">
          <a:solidFill>
            <a:schemeClr val="bg1"/>
          </a:solidFill>
          <a:latin typeface="Arial" pitchFamily="34" charset="0"/>
        </a:defRPr>
      </a:lvl8pPr>
      <a:lvl9pPr marL="1828800" algn="l" defTabSz="1020763" rtl="0" fontAlgn="base">
        <a:lnSpc>
          <a:spcPct val="90000"/>
        </a:lnSpc>
        <a:spcBef>
          <a:spcPct val="0"/>
        </a:spcBef>
        <a:spcAft>
          <a:spcPct val="0"/>
        </a:spcAft>
        <a:defRPr sz="3200" b="1">
          <a:solidFill>
            <a:schemeClr val="bg1"/>
          </a:solidFill>
          <a:latin typeface="Arial" pitchFamily="34" charset="0"/>
        </a:defRPr>
      </a:lvl9pPr>
    </p:titleStyle>
    <p:bodyStyle>
      <a:lvl1pPr marL="169863" indent="-169863" algn="l" defTabSz="820738" rtl="0" fontAlgn="base">
        <a:spcBef>
          <a:spcPct val="20000"/>
        </a:spcBef>
        <a:spcAft>
          <a:spcPct val="0"/>
        </a:spcAft>
        <a:buClr>
          <a:schemeClr val="hlink"/>
        </a:buClr>
        <a:buFont typeface="Wingdings" pitchFamily="2" charset="2"/>
        <a:buChar char="§"/>
        <a:defRPr sz="2200" b="1">
          <a:solidFill>
            <a:schemeClr val="tx1"/>
          </a:solidFill>
          <a:latin typeface="+mn-lt"/>
          <a:ea typeface="+mn-ea"/>
          <a:cs typeface="+mn-cs"/>
        </a:defRPr>
      </a:lvl1pPr>
      <a:lvl2pPr marL="501650" indent="-214313" algn="l" defTabSz="820738" rtl="0" fontAlgn="base">
        <a:spcBef>
          <a:spcPct val="20000"/>
        </a:spcBef>
        <a:spcAft>
          <a:spcPct val="0"/>
        </a:spcAft>
        <a:buClr>
          <a:schemeClr val="hlink"/>
        </a:buClr>
        <a:buFont typeface="Arial" pitchFamily="34" charset="0"/>
        <a:buChar char="–"/>
        <a:defRPr sz="2000">
          <a:solidFill>
            <a:schemeClr val="tx1"/>
          </a:solidFill>
          <a:latin typeface="+mn-lt"/>
        </a:defRPr>
      </a:lvl2pPr>
      <a:lvl3pPr marL="801688" indent="-174625" algn="l" defTabSz="820738" rtl="0" fontAlgn="base">
        <a:spcBef>
          <a:spcPct val="20000"/>
        </a:spcBef>
        <a:spcAft>
          <a:spcPct val="0"/>
        </a:spcAft>
        <a:buClr>
          <a:schemeClr val="hlink"/>
        </a:buClr>
        <a:buFont typeface="Wingdings" pitchFamily="2" charset="2"/>
        <a:buChar char="§"/>
        <a:defRPr>
          <a:solidFill>
            <a:schemeClr val="tx1"/>
          </a:solidFill>
          <a:latin typeface="+mn-lt"/>
        </a:defRPr>
      </a:lvl3pPr>
      <a:lvl4pPr marL="1139825" indent="-163513" algn="l" defTabSz="820738" rtl="0" fontAlgn="base">
        <a:spcBef>
          <a:spcPct val="20000"/>
        </a:spcBef>
        <a:spcAft>
          <a:spcPct val="0"/>
        </a:spcAft>
        <a:buClr>
          <a:schemeClr val="hlink"/>
        </a:buClr>
        <a:buFont typeface="Arial" pitchFamily="34" charset="0"/>
        <a:buChar char="–"/>
        <a:defRPr>
          <a:solidFill>
            <a:schemeClr val="tx1"/>
          </a:solidFill>
          <a:latin typeface="+mn-lt"/>
        </a:defRPr>
      </a:lvl4pPr>
      <a:lvl5pPr marL="1490663" indent="-163513" algn="l" defTabSz="820738" rtl="0" fontAlgn="base">
        <a:spcBef>
          <a:spcPct val="20000"/>
        </a:spcBef>
        <a:spcAft>
          <a:spcPct val="0"/>
        </a:spcAft>
        <a:buClr>
          <a:schemeClr val="hlink"/>
        </a:buClr>
        <a:buFont typeface="Wingdings" pitchFamily="2" charset="2"/>
        <a:buChar char="§"/>
        <a:defRPr sz="1600">
          <a:solidFill>
            <a:schemeClr val="tx1"/>
          </a:solidFill>
          <a:latin typeface="+mn-lt"/>
        </a:defRPr>
      </a:lvl5pPr>
      <a:lvl6pPr marL="1947863" indent="-163513" algn="l" defTabSz="820738" rtl="0" fontAlgn="base">
        <a:spcBef>
          <a:spcPct val="20000"/>
        </a:spcBef>
        <a:spcAft>
          <a:spcPct val="0"/>
        </a:spcAft>
        <a:buClr>
          <a:schemeClr val="hlink"/>
        </a:buClr>
        <a:buFont typeface="Wingdings" pitchFamily="2" charset="2"/>
        <a:buChar char="§"/>
        <a:defRPr sz="1600">
          <a:solidFill>
            <a:schemeClr val="tx1"/>
          </a:solidFill>
          <a:latin typeface="+mn-lt"/>
        </a:defRPr>
      </a:lvl6pPr>
      <a:lvl7pPr marL="2405063" indent="-163513" algn="l" defTabSz="820738" rtl="0" fontAlgn="base">
        <a:spcBef>
          <a:spcPct val="20000"/>
        </a:spcBef>
        <a:spcAft>
          <a:spcPct val="0"/>
        </a:spcAft>
        <a:buClr>
          <a:schemeClr val="hlink"/>
        </a:buClr>
        <a:buFont typeface="Wingdings" pitchFamily="2" charset="2"/>
        <a:buChar char="§"/>
        <a:defRPr sz="1600">
          <a:solidFill>
            <a:schemeClr val="tx1"/>
          </a:solidFill>
          <a:latin typeface="+mn-lt"/>
        </a:defRPr>
      </a:lvl7pPr>
      <a:lvl8pPr marL="2862263" indent="-163513" algn="l" defTabSz="820738" rtl="0" fontAlgn="base">
        <a:spcBef>
          <a:spcPct val="20000"/>
        </a:spcBef>
        <a:spcAft>
          <a:spcPct val="0"/>
        </a:spcAft>
        <a:buClr>
          <a:schemeClr val="hlink"/>
        </a:buClr>
        <a:buFont typeface="Wingdings" pitchFamily="2" charset="2"/>
        <a:buChar char="§"/>
        <a:defRPr sz="1600">
          <a:solidFill>
            <a:schemeClr val="tx1"/>
          </a:solidFill>
          <a:latin typeface="+mn-lt"/>
        </a:defRPr>
      </a:lvl8pPr>
      <a:lvl9pPr marL="3319463" indent="-163513" algn="l" defTabSz="820738" rtl="0" fontAlgn="base">
        <a:spcBef>
          <a:spcPct val="20000"/>
        </a:spcBef>
        <a:spcAft>
          <a:spcPct val="0"/>
        </a:spcAft>
        <a:buClr>
          <a:schemeClr val="hlink"/>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bwMode="auto">
          <a:xfrm>
            <a:off x="261938" y="0"/>
            <a:ext cx="8659812" cy="79533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377859" name="Rectangle 3"/>
          <p:cNvSpPr>
            <a:spLocks noGrp="1" noChangeArrowheads="1"/>
          </p:cNvSpPr>
          <p:nvPr>
            <p:ph type="body" idx="1"/>
          </p:nvPr>
        </p:nvSpPr>
        <p:spPr bwMode="auto">
          <a:xfrm>
            <a:off x="1123950" y="1381125"/>
            <a:ext cx="7440613" cy="1595438"/>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7860" name="Text Box 4"/>
          <p:cNvSpPr txBox="1">
            <a:spLocks noChangeArrowheads="1"/>
          </p:cNvSpPr>
          <p:nvPr/>
        </p:nvSpPr>
        <p:spPr bwMode="auto">
          <a:xfrm>
            <a:off x="666750" y="6673850"/>
            <a:ext cx="7639050" cy="92075"/>
          </a:xfrm>
          <a:prstGeom prst="rect">
            <a:avLst/>
          </a:prstGeom>
          <a:noFill/>
          <a:ln w="9525">
            <a:noFill/>
            <a:miter lim="800000"/>
            <a:headEnd/>
            <a:tailEnd/>
          </a:ln>
          <a:effectLst/>
        </p:spPr>
        <p:txBody>
          <a:bodyPr lIns="0" tIns="0" rIns="0" bIns="0">
            <a:spAutoFit/>
          </a:bodyPr>
          <a:lstStyle/>
          <a:p>
            <a:r>
              <a:rPr lang="en-US" sz="600">
                <a:latin typeface="Arial" pitchFamily="34" charset="0"/>
                <a:ea typeface="MS PGothic" pitchFamily="34" charset="-128"/>
              </a:rPr>
              <a:t>COPYRIGHT © 2011 THE BOEING COMPANY</a:t>
            </a:r>
          </a:p>
        </p:txBody>
      </p:sp>
      <p:sp>
        <p:nvSpPr>
          <p:cNvPr id="377861" name="Text Box 5"/>
          <p:cNvSpPr txBox="1">
            <a:spLocks noChangeArrowheads="1"/>
          </p:cNvSpPr>
          <p:nvPr userDrawn="1"/>
        </p:nvSpPr>
        <p:spPr bwMode="auto">
          <a:xfrm>
            <a:off x="3035300" y="6583363"/>
            <a:ext cx="3136900" cy="274637"/>
          </a:xfrm>
          <a:prstGeom prst="rect">
            <a:avLst/>
          </a:prstGeom>
          <a:noFill/>
          <a:ln w="9525">
            <a:noFill/>
            <a:miter lim="800000"/>
            <a:headEnd/>
            <a:tailEnd/>
          </a:ln>
          <a:effectLst/>
        </p:spPr>
        <p:txBody>
          <a:bodyPr>
            <a:spAutoFit/>
          </a:bodyPr>
          <a:lstStyle/>
          <a:p>
            <a:pPr algn="ctr" eaLnBrk="1" hangingPunct="1">
              <a:spcBef>
                <a:spcPct val="50000"/>
              </a:spcBef>
            </a:pPr>
            <a:r>
              <a:rPr lang="en-US" sz="1200" b="0">
                <a:latin typeface="Arial" pitchFamily="34" charset="0"/>
              </a:rPr>
              <a:t>Boeing Proprietary</a:t>
            </a:r>
          </a:p>
        </p:txBody>
      </p:sp>
    </p:spTree>
  </p:cSld>
  <p:clrMap bg1="lt1" tx1="dk1" bg2="lt2" tx2="dk2" accent1="accent1" accent2="accent2" accent3="accent3" accent4="accent4" accent5="accent5" accent6="accent6" hlink="hlink" folHlink="folHlink"/>
  <p:sldLayoutIdLst>
    <p:sldLayoutId id="2147483745"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transition/>
  <p:hf hdr="0" ftr="0" dt="0"/>
  <p:txStyles>
    <p:titleStyle>
      <a:lvl1pPr algn="l" rtl="0" fontAlgn="base">
        <a:lnSpc>
          <a:spcPct val="75000"/>
        </a:lnSpc>
        <a:spcBef>
          <a:spcPct val="0"/>
        </a:spcBef>
        <a:spcAft>
          <a:spcPct val="0"/>
        </a:spcAft>
        <a:defRPr sz="3200">
          <a:solidFill>
            <a:schemeClr val="bg1"/>
          </a:solidFill>
          <a:latin typeface="+mj-lt"/>
          <a:ea typeface="+mj-ea"/>
          <a:cs typeface="+mj-cs"/>
        </a:defRPr>
      </a:lvl1pPr>
      <a:lvl2pPr algn="l" rtl="0" fontAlgn="base">
        <a:lnSpc>
          <a:spcPct val="75000"/>
        </a:lnSpc>
        <a:spcBef>
          <a:spcPct val="0"/>
        </a:spcBef>
        <a:spcAft>
          <a:spcPct val="0"/>
        </a:spcAft>
        <a:defRPr sz="3200">
          <a:solidFill>
            <a:schemeClr val="bg1"/>
          </a:solidFill>
          <a:latin typeface="Arial" pitchFamily="34" charset="0"/>
          <a:cs typeface="Arial" pitchFamily="34" charset="0"/>
        </a:defRPr>
      </a:lvl2pPr>
      <a:lvl3pPr algn="l" rtl="0" fontAlgn="base">
        <a:lnSpc>
          <a:spcPct val="75000"/>
        </a:lnSpc>
        <a:spcBef>
          <a:spcPct val="0"/>
        </a:spcBef>
        <a:spcAft>
          <a:spcPct val="0"/>
        </a:spcAft>
        <a:defRPr sz="3200">
          <a:solidFill>
            <a:schemeClr val="bg1"/>
          </a:solidFill>
          <a:latin typeface="Arial" pitchFamily="34" charset="0"/>
          <a:cs typeface="Arial" pitchFamily="34" charset="0"/>
        </a:defRPr>
      </a:lvl3pPr>
      <a:lvl4pPr algn="l" rtl="0" fontAlgn="base">
        <a:lnSpc>
          <a:spcPct val="75000"/>
        </a:lnSpc>
        <a:spcBef>
          <a:spcPct val="0"/>
        </a:spcBef>
        <a:spcAft>
          <a:spcPct val="0"/>
        </a:spcAft>
        <a:defRPr sz="3200">
          <a:solidFill>
            <a:schemeClr val="bg1"/>
          </a:solidFill>
          <a:latin typeface="Arial" pitchFamily="34" charset="0"/>
          <a:cs typeface="Arial" pitchFamily="34" charset="0"/>
        </a:defRPr>
      </a:lvl4pPr>
      <a:lvl5pPr algn="l" rtl="0" fontAlgn="base">
        <a:lnSpc>
          <a:spcPct val="75000"/>
        </a:lnSpc>
        <a:spcBef>
          <a:spcPct val="0"/>
        </a:spcBef>
        <a:spcAft>
          <a:spcPct val="0"/>
        </a:spcAft>
        <a:defRPr sz="3200">
          <a:solidFill>
            <a:schemeClr val="bg1"/>
          </a:solidFill>
          <a:latin typeface="Arial" pitchFamily="34" charset="0"/>
          <a:cs typeface="Arial" pitchFamily="34" charset="0"/>
        </a:defRPr>
      </a:lvl5pPr>
      <a:lvl6pPr marL="457200" algn="l" rtl="0" fontAlgn="base">
        <a:lnSpc>
          <a:spcPct val="75000"/>
        </a:lnSpc>
        <a:spcBef>
          <a:spcPct val="0"/>
        </a:spcBef>
        <a:spcAft>
          <a:spcPct val="0"/>
        </a:spcAft>
        <a:defRPr sz="3200">
          <a:solidFill>
            <a:schemeClr val="bg1"/>
          </a:solidFill>
          <a:latin typeface="Arial" pitchFamily="34" charset="0"/>
          <a:cs typeface="Arial" pitchFamily="34" charset="0"/>
        </a:defRPr>
      </a:lvl6pPr>
      <a:lvl7pPr marL="914400" algn="l" rtl="0" fontAlgn="base">
        <a:lnSpc>
          <a:spcPct val="75000"/>
        </a:lnSpc>
        <a:spcBef>
          <a:spcPct val="0"/>
        </a:spcBef>
        <a:spcAft>
          <a:spcPct val="0"/>
        </a:spcAft>
        <a:defRPr sz="3200">
          <a:solidFill>
            <a:schemeClr val="bg1"/>
          </a:solidFill>
          <a:latin typeface="Arial" pitchFamily="34" charset="0"/>
          <a:cs typeface="Arial" pitchFamily="34" charset="0"/>
        </a:defRPr>
      </a:lvl7pPr>
      <a:lvl8pPr marL="1371600" algn="l" rtl="0" fontAlgn="base">
        <a:lnSpc>
          <a:spcPct val="75000"/>
        </a:lnSpc>
        <a:spcBef>
          <a:spcPct val="0"/>
        </a:spcBef>
        <a:spcAft>
          <a:spcPct val="0"/>
        </a:spcAft>
        <a:defRPr sz="3200">
          <a:solidFill>
            <a:schemeClr val="bg1"/>
          </a:solidFill>
          <a:latin typeface="Arial" pitchFamily="34" charset="0"/>
          <a:cs typeface="Arial" pitchFamily="34" charset="0"/>
        </a:defRPr>
      </a:lvl8pPr>
      <a:lvl9pPr marL="1828800" algn="l" rtl="0" fontAlgn="base">
        <a:lnSpc>
          <a:spcPct val="75000"/>
        </a:lnSpc>
        <a:spcBef>
          <a:spcPct val="0"/>
        </a:spcBef>
        <a:spcAft>
          <a:spcPct val="0"/>
        </a:spcAft>
        <a:defRPr sz="3200">
          <a:solidFill>
            <a:schemeClr val="bg1"/>
          </a:solidFill>
          <a:latin typeface="Arial" pitchFamily="34" charset="0"/>
          <a:cs typeface="Arial" pitchFamily="34" charset="0"/>
        </a:defRPr>
      </a:lvl9pPr>
    </p:titleStyle>
    <p:bodyStyle>
      <a:lvl1pPr marL="220663" indent="-220663" algn="l" rtl="0" fontAlgn="base">
        <a:spcBef>
          <a:spcPct val="20000"/>
        </a:spcBef>
        <a:spcAft>
          <a:spcPct val="0"/>
        </a:spcAft>
        <a:buClr>
          <a:schemeClr val="tx1"/>
        </a:buClr>
        <a:buFont typeface="Wingdings" pitchFamily="2" charset="2"/>
        <a:buChar char="n"/>
        <a:defRPr b="1">
          <a:solidFill>
            <a:schemeClr val="tx1"/>
          </a:solidFill>
          <a:latin typeface="+mn-lt"/>
          <a:ea typeface="+mn-ea"/>
          <a:cs typeface="+mn-cs"/>
        </a:defRPr>
      </a:lvl1pPr>
      <a:lvl2pPr marL="460375" indent="-230188" algn="l" rtl="0" fontAlgn="base">
        <a:spcBef>
          <a:spcPct val="20000"/>
        </a:spcBef>
        <a:spcAft>
          <a:spcPct val="0"/>
        </a:spcAft>
        <a:buClr>
          <a:schemeClr val="tx1"/>
        </a:buClr>
        <a:buFont typeface="Wingdings" pitchFamily="2" charset="2"/>
        <a:buChar char="n"/>
        <a:defRPr b="1">
          <a:solidFill>
            <a:schemeClr val="tx1"/>
          </a:solidFill>
          <a:latin typeface="+mn-lt"/>
          <a:cs typeface="+mn-cs"/>
        </a:defRPr>
      </a:lvl2pPr>
      <a:lvl3pPr marL="682625" indent="-220663" algn="l" rtl="0" fontAlgn="base">
        <a:spcBef>
          <a:spcPct val="20000"/>
        </a:spcBef>
        <a:spcAft>
          <a:spcPct val="0"/>
        </a:spcAft>
        <a:buClr>
          <a:schemeClr val="tx1"/>
        </a:buClr>
        <a:buFont typeface="Symbol" pitchFamily="18" charset="2"/>
        <a:buChar char="-"/>
        <a:defRPr b="1">
          <a:solidFill>
            <a:schemeClr val="tx1"/>
          </a:solidFill>
          <a:latin typeface="+mn-lt"/>
          <a:cs typeface="+mn-cs"/>
        </a:defRPr>
      </a:lvl3pPr>
      <a:lvl4pPr marL="904875" indent="-211138" algn="l" rtl="0" fontAlgn="base">
        <a:spcBef>
          <a:spcPct val="20000"/>
        </a:spcBef>
        <a:spcAft>
          <a:spcPct val="0"/>
        </a:spcAft>
        <a:buClr>
          <a:schemeClr val="tx1"/>
        </a:buClr>
        <a:buFont typeface="Symbol" pitchFamily="18" charset="2"/>
        <a:buChar char="-"/>
        <a:defRPr b="1">
          <a:solidFill>
            <a:schemeClr val="tx1"/>
          </a:solidFill>
          <a:latin typeface="+mn-lt"/>
          <a:cs typeface="+mn-cs"/>
        </a:defRPr>
      </a:lvl4pPr>
      <a:lvl5pPr marL="1135063" indent="-220663" algn="l" rtl="0" fontAlgn="base">
        <a:spcBef>
          <a:spcPct val="20000"/>
        </a:spcBef>
        <a:spcAft>
          <a:spcPct val="0"/>
        </a:spcAft>
        <a:buClr>
          <a:schemeClr val="tx1"/>
        </a:buClr>
        <a:buFont typeface="Symbol" pitchFamily="18" charset="2"/>
        <a:buChar char="-"/>
        <a:defRPr b="1">
          <a:solidFill>
            <a:schemeClr val="tx1"/>
          </a:solidFill>
          <a:latin typeface="+mn-lt"/>
          <a:cs typeface="+mn-cs"/>
        </a:defRPr>
      </a:lvl5pPr>
      <a:lvl6pPr marL="1592263" indent="-220663" algn="l" rtl="0" fontAlgn="base">
        <a:spcBef>
          <a:spcPct val="20000"/>
        </a:spcBef>
        <a:spcAft>
          <a:spcPct val="0"/>
        </a:spcAft>
        <a:buClr>
          <a:schemeClr val="tx1"/>
        </a:buClr>
        <a:buFont typeface="Symbol" pitchFamily="18" charset="2"/>
        <a:buChar char="-"/>
        <a:defRPr b="1">
          <a:solidFill>
            <a:schemeClr val="tx1"/>
          </a:solidFill>
          <a:latin typeface="+mn-lt"/>
          <a:cs typeface="+mn-cs"/>
        </a:defRPr>
      </a:lvl6pPr>
      <a:lvl7pPr marL="2049463" indent="-220663" algn="l" rtl="0" fontAlgn="base">
        <a:spcBef>
          <a:spcPct val="20000"/>
        </a:spcBef>
        <a:spcAft>
          <a:spcPct val="0"/>
        </a:spcAft>
        <a:buClr>
          <a:schemeClr val="tx1"/>
        </a:buClr>
        <a:buFont typeface="Symbol" pitchFamily="18" charset="2"/>
        <a:buChar char="-"/>
        <a:defRPr b="1">
          <a:solidFill>
            <a:schemeClr val="tx1"/>
          </a:solidFill>
          <a:latin typeface="+mn-lt"/>
          <a:cs typeface="+mn-cs"/>
        </a:defRPr>
      </a:lvl7pPr>
      <a:lvl8pPr marL="2506663" indent="-220663" algn="l" rtl="0" fontAlgn="base">
        <a:spcBef>
          <a:spcPct val="20000"/>
        </a:spcBef>
        <a:spcAft>
          <a:spcPct val="0"/>
        </a:spcAft>
        <a:buClr>
          <a:schemeClr val="tx1"/>
        </a:buClr>
        <a:buFont typeface="Symbol" pitchFamily="18" charset="2"/>
        <a:buChar char="-"/>
        <a:defRPr b="1">
          <a:solidFill>
            <a:schemeClr val="tx1"/>
          </a:solidFill>
          <a:latin typeface="+mn-lt"/>
          <a:cs typeface="+mn-cs"/>
        </a:defRPr>
      </a:lvl8pPr>
      <a:lvl9pPr marL="2963863" indent="-220663" algn="l" rtl="0" fontAlgn="base">
        <a:spcBef>
          <a:spcPct val="20000"/>
        </a:spcBef>
        <a:spcAft>
          <a:spcPct val="0"/>
        </a:spcAft>
        <a:buClr>
          <a:schemeClr val="tx1"/>
        </a:buClr>
        <a:buFont typeface="Symbol" pitchFamily="18" charset="2"/>
        <a:buChar char="-"/>
        <a:defRPr b="1">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0386" name="Rectangle 2"/>
          <p:cNvSpPr>
            <a:spLocks noChangeArrowheads="1"/>
          </p:cNvSpPr>
          <p:nvPr userDrawn="1"/>
        </p:nvSpPr>
        <p:spPr bwMode="auto">
          <a:xfrm>
            <a:off x="3294063" y="0"/>
            <a:ext cx="2011362" cy="6858000"/>
          </a:xfrm>
          <a:prstGeom prst="rect">
            <a:avLst/>
          </a:prstGeom>
          <a:gradFill rotWithShape="0">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rgbClr val="FFCC00"/>
              </a:solidFill>
              <a:latin typeface="Arial" pitchFamily="34" charset="0"/>
            </a:endParaRPr>
          </a:p>
        </p:txBody>
      </p:sp>
      <p:sp>
        <p:nvSpPr>
          <p:cNvPr id="400387" name="Rectangle 3"/>
          <p:cNvSpPr>
            <a:spLocks noChangeArrowheads="1"/>
          </p:cNvSpPr>
          <p:nvPr userDrawn="1"/>
        </p:nvSpPr>
        <p:spPr bwMode="auto">
          <a:xfrm>
            <a:off x="7861300" y="0"/>
            <a:ext cx="1325563" cy="6858000"/>
          </a:xfrm>
          <a:prstGeom prst="rect">
            <a:avLst/>
          </a:prstGeom>
          <a:gradFill rotWithShape="0">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rgbClr val="FFCC00"/>
              </a:solidFill>
              <a:latin typeface="Arial" pitchFamily="34" charset="0"/>
            </a:endParaRPr>
          </a:p>
        </p:txBody>
      </p:sp>
      <p:sp>
        <p:nvSpPr>
          <p:cNvPr id="400388" name="Rectangle 4"/>
          <p:cNvSpPr>
            <a:spLocks noChangeArrowheads="1"/>
          </p:cNvSpPr>
          <p:nvPr userDrawn="1"/>
        </p:nvSpPr>
        <p:spPr bwMode="auto">
          <a:xfrm>
            <a:off x="5303838" y="0"/>
            <a:ext cx="1279525" cy="6858000"/>
          </a:xfrm>
          <a:prstGeom prst="rect">
            <a:avLst/>
          </a:prstGeom>
          <a:gradFill rotWithShape="0">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chemeClr val="bg1"/>
              </a:solidFill>
              <a:latin typeface="Arial" pitchFamily="34" charset="0"/>
            </a:endParaRPr>
          </a:p>
        </p:txBody>
      </p:sp>
      <p:sp>
        <p:nvSpPr>
          <p:cNvPr id="400389" name="Rectangle 5"/>
          <p:cNvSpPr>
            <a:spLocks noChangeArrowheads="1"/>
          </p:cNvSpPr>
          <p:nvPr userDrawn="1"/>
        </p:nvSpPr>
        <p:spPr bwMode="auto">
          <a:xfrm>
            <a:off x="6580188" y="0"/>
            <a:ext cx="1279525" cy="6858000"/>
          </a:xfrm>
          <a:prstGeom prst="rect">
            <a:avLst/>
          </a:prstGeom>
          <a:gradFill rotWithShape="0">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rgbClr val="FFCC00"/>
              </a:solidFill>
              <a:latin typeface="Arial" pitchFamily="34" charset="0"/>
            </a:endParaRPr>
          </a:p>
        </p:txBody>
      </p:sp>
      <p:sp>
        <p:nvSpPr>
          <p:cNvPr id="400390" name="Rectangle 6"/>
          <p:cNvSpPr>
            <a:spLocks noChangeArrowheads="1"/>
          </p:cNvSpPr>
          <p:nvPr userDrawn="1"/>
        </p:nvSpPr>
        <p:spPr bwMode="auto">
          <a:xfrm>
            <a:off x="2287588" y="0"/>
            <a:ext cx="1004887" cy="6858000"/>
          </a:xfrm>
          <a:prstGeom prst="rect">
            <a:avLst/>
          </a:prstGeom>
          <a:gradFill rotWithShape="0">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chemeClr val="bg1"/>
              </a:solidFill>
              <a:latin typeface="Arial" pitchFamily="34" charset="0"/>
            </a:endParaRPr>
          </a:p>
        </p:txBody>
      </p:sp>
      <p:sp>
        <p:nvSpPr>
          <p:cNvPr id="400391" name="Rectangle 7"/>
          <p:cNvSpPr>
            <a:spLocks noChangeArrowheads="1"/>
          </p:cNvSpPr>
          <p:nvPr userDrawn="1"/>
        </p:nvSpPr>
        <p:spPr bwMode="auto">
          <a:xfrm>
            <a:off x="1370013" y="0"/>
            <a:ext cx="914400" cy="6858000"/>
          </a:xfrm>
          <a:prstGeom prst="rect">
            <a:avLst/>
          </a:prstGeom>
          <a:gradFill rotWithShape="0">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rgbClr val="FFCC00"/>
              </a:solidFill>
              <a:latin typeface="Arial" pitchFamily="34" charset="0"/>
            </a:endParaRPr>
          </a:p>
        </p:txBody>
      </p:sp>
      <p:sp>
        <p:nvSpPr>
          <p:cNvPr id="400392" name="Rectangle 8"/>
          <p:cNvSpPr>
            <a:spLocks noChangeArrowheads="1"/>
          </p:cNvSpPr>
          <p:nvPr userDrawn="1"/>
        </p:nvSpPr>
        <p:spPr bwMode="auto">
          <a:xfrm>
            <a:off x="0" y="0"/>
            <a:ext cx="1371600" cy="6858000"/>
          </a:xfrm>
          <a:prstGeom prst="rect">
            <a:avLst/>
          </a:prstGeom>
          <a:gradFill rotWithShape="1">
            <a:gsLst>
              <a:gs pos="0">
                <a:srgbClr val="003399">
                  <a:alpha val="50000"/>
                </a:srgbClr>
              </a:gs>
              <a:gs pos="100000">
                <a:srgbClr val="336699">
                  <a:alpha val="50000"/>
                </a:srgbClr>
              </a:gs>
            </a:gsLst>
            <a:lin ang="0" scaled="1"/>
          </a:gra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rgbClr val="FFCC00"/>
              </a:solidFill>
              <a:latin typeface="Arial" pitchFamily="34" charset="0"/>
            </a:endParaRPr>
          </a:p>
        </p:txBody>
      </p:sp>
      <p:sp>
        <p:nvSpPr>
          <p:cNvPr id="400393" name="Line 9"/>
          <p:cNvSpPr>
            <a:spLocks noChangeShapeType="1"/>
          </p:cNvSpPr>
          <p:nvPr userDrawn="1"/>
        </p:nvSpPr>
        <p:spPr bwMode="auto">
          <a:xfrm>
            <a:off x="0" y="0"/>
            <a:ext cx="3054350" cy="0"/>
          </a:xfrm>
          <a:prstGeom prst="line">
            <a:avLst/>
          </a:prstGeom>
          <a:noFill/>
          <a:ln w="28575" cap="sq">
            <a:noFill/>
            <a:round/>
            <a:headEnd/>
            <a:tailEnd/>
          </a:ln>
          <a:effectLst/>
        </p:spPr>
        <p:txBody>
          <a:bodyPr wrap="none">
            <a:spAutoFit/>
          </a:bodyPr>
          <a:lstStyle/>
          <a:p>
            <a:endParaRPr lang="en-US"/>
          </a:p>
        </p:txBody>
      </p:sp>
      <p:sp>
        <p:nvSpPr>
          <p:cNvPr id="400394" name="Line 10"/>
          <p:cNvSpPr>
            <a:spLocks noChangeShapeType="1"/>
          </p:cNvSpPr>
          <p:nvPr userDrawn="1"/>
        </p:nvSpPr>
        <p:spPr bwMode="auto">
          <a:xfrm>
            <a:off x="3054350" y="0"/>
            <a:ext cx="1524000" cy="0"/>
          </a:xfrm>
          <a:prstGeom prst="line">
            <a:avLst/>
          </a:prstGeom>
          <a:noFill/>
          <a:ln w="28575" cap="sq">
            <a:noFill/>
            <a:round/>
            <a:headEnd/>
            <a:tailEnd/>
          </a:ln>
          <a:effectLst/>
        </p:spPr>
        <p:txBody>
          <a:bodyPr wrap="none">
            <a:spAutoFit/>
          </a:bodyPr>
          <a:lstStyle/>
          <a:p>
            <a:endParaRPr lang="en-US"/>
          </a:p>
        </p:txBody>
      </p:sp>
      <p:sp>
        <p:nvSpPr>
          <p:cNvPr id="400395" name="Line 11"/>
          <p:cNvSpPr>
            <a:spLocks noChangeShapeType="1"/>
          </p:cNvSpPr>
          <p:nvPr userDrawn="1"/>
        </p:nvSpPr>
        <p:spPr bwMode="auto">
          <a:xfrm>
            <a:off x="4578350" y="0"/>
            <a:ext cx="1525588" cy="0"/>
          </a:xfrm>
          <a:prstGeom prst="line">
            <a:avLst/>
          </a:prstGeom>
          <a:noFill/>
          <a:ln w="28575" cap="sq">
            <a:noFill/>
            <a:round/>
            <a:headEnd/>
            <a:tailEnd/>
          </a:ln>
          <a:effectLst/>
        </p:spPr>
        <p:txBody>
          <a:bodyPr wrap="none">
            <a:spAutoFit/>
          </a:bodyPr>
          <a:lstStyle/>
          <a:p>
            <a:endParaRPr lang="en-US"/>
          </a:p>
        </p:txBody>
      </p:sp>
      <p:sp>
        <p:nvSpPr>
          <p:cNvPr id="400396" name="Line 12"/>
          <p:cNvSpPr>
            <a:spLocks noChangeShapeType="1"/>
          </p:cNvSpPr>
          <p:nvPr userDrawn="1"/>
        </p:nvSpPr>
        <p:spPr bwMode="auto">
          <a:xfrm>
            <a:off x="6103938" y="0"/>
            <a:ext cx="1593850" cy="0"/>
          </a:xfrm>
          <a:prstGeom prst="line">
            <a:avLst/>
          </a:prstGeom>
          <a:noFill/>
          <a:ln w="28575" cap="sq">
            <a:noFill/>
            <a:round/>
            <a:headEnd/>
            <a:tailEnd/>
          </a:ln>
          <a:effectLst/>
        </p:spPr>
        <p:txBody>
          <a:bodyPr wrap="none">
            <a:spAutoFit/>
          </a:bodyPr>
          <a:lstStyle/>
          <a:p>
            <a:endParaRPr lang="en-US"/>
          </a:p>
        </p:txBody>
      </p:sp>
      <p:sp>
        <p:nvSpPr>
          <p:cNvPr id="400397" name="Line 13"/>
          <p:cNvSpPr>
            <a:spLocks noChangeShapeType="1"/>
          </p:cNvSpPr>
          <p:nvPr userDrawn="1"/>
        </p:nvSpPr>
        <p:spPr bwMode="auto">
          <a:xfrm>
            <a:off x="7697788" y="0"/>
            <a:ext cx="1455737" cy="0"/>
          </a:xfrm>
          <a:prstGeom prst="line">
            <a:avLst/>
          </a:prstGeom>
          <a:noFill/>
          <a:ln w="28575" cap="sq">
            <a:noFill/>
            <a:round/>
            <a:headEnd/>
            <a:tailEnd/>
          </a:ln>
          <a:effectLst/>
        </p:spPr>
        <p:txBody>
          <a:bodyPr wrap="none">
            <a:spAutoFit/>
          </a:bodyPr>
          <a:lstStyle/>
          <a:p>
            <a:endParaRPr lang="en-US"/>
          </a:p>
        </p:txBody>
      </p:sp>
      <p:sp>
        <p:nvSpPr>
          <p:cNvPr id="400398" name="Rectangle 14"/>
          <p:cNvSpPr>
            <a:spLocks noChangeArrowheads="1"/>
          </p:cNvSpPr>
          <p:nvPr userDrawn="1"/>
        </p:nvSpPr>
        <p:spPr bwMode="auto">
          <a:xfrm>
            <a:off x="0" y="2278063"/>
            <a:ext cx="1525588" cy="336550"/>
          </a:xfrm>
          <a:prstGeom prst="rect">
            <a:avLst/>
          </a:prstGeom>
          <a:solidFill>
            <a:srgbClr val="283325"/>
          </a:solidFill>
          <a:ln w="38100" algn="ctr">
            <a:noFill/>
            <a:miter lim="800000"/>
            <a:headEnd/>
            <a:tailEnd/>
          </a:ln>
          <a:effectLst/>
        </p:spPr>
        <p:txBody>
          <a:bodyPr lIns="78437" tIns="39219" rIns="78437" bIns="39219"/>
          <a:lstStyle/>
          <a:p>
            <a:pPr defTabSz="817563" eaLnBrk="1" hangingPunct="1">
              <a:spcBef>
                <a:spcPct val="20000"/>
              </a:spcBef>
            </a:pPr>
            <a:endParaRPr lang="en-US" sz="1700" b="0">
              <a:solidFill>
                <a:srgbClr val="FFCC00"/>
              </a:solidFill>
              <a:latin typeface="Arial" pitchFamily="34" charset="0"/>
            </a:endParaRPr>
          </a:p>
        </p:txBody>
      </p:sp>
      <p:sp>
        <p:nvSpPr>
          <p:cNvPr id="400399" name="Rectangle 15"/>
          <p:cNvSpPr>
            <a:spLocks noChangeArrowheads="1"/>
          </p:cNvSpPr>
          <p:nvPr userDrawn="1"/>
        </p:nvSpPr>
        <p:spPr bwMode="auto">
          <a:xfrm>
            <a:off x="0" y="1165225"/>
            <a:ext cx="1371600" cy="1112838"/>
          </a:xfrm>
          <a:prstGeom prst="rect">
            <a:avLst/>
          </a:prstGeom>
          <a:gradFill rotWithShape="0">
            <a:gsLst>
              <a:gs pos="0">
                <a:srgbClr val="FFCC00"/>
              </a:gs>
              <a:gs pos="100000">
                <a:srgbClr val="81AB65"/>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Pre-Departure Planning</a:t>
            </a:r>
          </a:p>
        </p:txBody>
      </p:sp>
      <p:sp>
        <p:nvSpPr>
          <p:cNvPr id="400400" name="Rectangle 16"/>
          <p:cNvSpPr>
            <a:spLocks noChangeArrowheads="1"/>
          </p:cNvSpPr>
          <p:nvPr userDrawn="1"/>
        </p:nvSpPr>
        <p:spPr bwMode="auto">
          <a:xfrm>
            <a:off x="6580188" y="2278063"/>
            <a:ext cx="2563812" cy="336550"/>
          </a:xfrm>
          <a:prstGeom prst="rect">
            <a:avLst/>
          </a:prstGeom>
          <a:solidFill>
            <a:srgbClr val="283325"/>
          </a:solidFill>
          <a:ln w="38100" algn="ctr">
            <a:noFill/>
            <a:miter lim="800000"/>
            <a:headEnd/>
            <a:tailEnd/>
          </a:ln>
          <a:effectLst/>
        </p:spPr>
        <p:txBody>
          <a:bodyPr lIns="78437" tIns="39219" rIns="78437" bIns="39219"/>
          <a:lstStyle/>
          <a:p>
            <a:pPr algn="ctr" defTabSz="817563" eaLnBrk="1" hangingPunct="1">
              <a:spcBef>
                <a:spcPct val="20000"/>
              </a:spcBef>
            </a:pPr>
            <a:r>
              <a:rPr lang="en-US" sz="1700" b="0">
                <a:solidFill>
                  <a:srgbClr val="FFCC00"/>
                </a:solidFill>
                <a:latin typeface="Arial" pitchFamily="34" charset="0"/>
              </a:rPr>
              <a:t>Terminal</a:t>
            </a:r>
          </a:p>
        </p:txBody>
      </p:sp>
      <p:sp>
        <p:nvSpPr>
          <p:cNvPr id="400401" name="Rectangle 17"/>
          <p:cNvSpPr>
            <a:spLocks noChangeArrowheads="1"/>
          </p:cNvSpPr>
          <p:nvPr userDrawn="1"/>
        </p:nvSpPr>
        <p:spPr bwMode="auto">
          <a:xfrm>
            <a:off x="5300663" y="2278063"/>
            <a:ext cx="1327150" cy="336550"/>
          </a:xfrm>
          <a:prstGeom prst="rect">
            <a:avLst/>
          </a:prstGeom>
          <a:solidFill>
            <a:srgbClr val="283325"/>
          </a:solidFill>
          <a:ln w="38100" algn="ctr">
            <a:noFill/>
            <a:miter lim="800000"/>
            <a:headEnd/>
            <a:tailEnd/>
          </a:ln>
          <a:effectLst/>
        </p:spPr>
        <p:txBody>
          <a:bodyPr lIns="78437" tIns="39219" rIns="78437" bIns="39219"/>
          <a:lstStyle/>
          <a:p>
            <a:pPr defTabSz="817563" eaLnBrk="1" hangingPunct="1">
              <a:spcBef>
                <a:spcPct val="20000"/>
              </a:spcBef>
            </a:pPr>
            <a:r>
              <a:rPr lang="en-US" sz="1700" b="0">
                <a:solidFill>
                  <a:srgbClr val="FFCC00"/>
                </a:solidFill>
                <a:latin typeface="Arial" pitchFamily="34" charset="0"/>
              </a:rPr>
              <a:t>En Route</a:t>
            </a:r>
          </a:p>
        </p:txBody>
      </p:sp>
      <p:sp>
        <p:nvSpPr>
          <p:cNvPr id="400402" name="Rectangle 18"/>
          <p:cNvSpPr>
            <a:spLocks noChangeArrowheads="1"/>
          </p:cNvSpPr>
          <p:nvPr userDrawn="1"/>
        </p:nvSpPr>
        <p:spPr bwMode="auto">
          <a:xfrm>
            <a:off x="4386263" y="2278063"/>
            <a:ext cx="979487" cy="336550"/>
          </a:xfrm>
          <a:prstGeom prst="rect">
            <a:avLst/>
          </a:prstGeom>
          <a:solidFill>
            <a:srgbClr val="283325"/>
          </a:solidFill>
          <a:ln w="38100" algn="ctr">
            <a:noFill/>
            <a:miter lim="800000"/>
            <a:headEnd/>
            <a:tailEnd/>
          </a:ln>
          <a:effectLst/>
        </p:spPr>
        <p:txBody>
          <a:bodyPr lIns="78437" tIns="39219" rIns="78437" bIns="39219"/>
          <a:lstStyle/>
          <a:p>
            <a:pPr defTabSz="817563" eaLnBrk="1" hangingPunct="1">
              <a:spcBef>
                <a:spcPct val="20000"/>
              </a:spcBef>
            </a:pPr>
            <a:r>
              <a:rPr lang="en-US" sz="1700" b="0">
                <a:solidFill>
                  <a:srgbClr val="FFCC00"/>
                </a:solidFill>
                <a:latin typeface="Arial" pitchFamily="34" charset="0"/>
              </a:rPr>
              <a:t>Oceanic</a:t>
            </a:r>
          </a:p>
        </p:txBody>
      </p:sp>
      <p:sp>
        <p:nvSpPr>
          <p:cNvPr id="400403" name="Rectangle 19"/>
          <p:cNvSpPr>
            <a:spLocks noChangeArrowheads="1"/>
          </p:cNvSpPr>
          <p:nvPr userDrawn="1"/>
        </p:nvSpPr>
        <p:spPr bwMode="auto">
          <a:xfrm>
            <a:off x="3289300" y="2278063"/>
            <a:ext cx="1135063" cy="336550"/>
          </a:xfrm>
          <a:prstGeom prst="rect">
            <a:avLst/>
          </a:prstGeom>
          <a:solidFill>
            <a:srgbClr val="283325"/>
          </a:solidFill>
          <a:ln w="38100" algn="ctr">
            <a:noFill/>
            <a:miter lim="800000"/>
            <a:headEnd/>
            <a:tailEnd/>
          </a:ln>
          <a:effectLst/>
        </p:spPr>
        <p:txBody>
          <a:bodyPr lIns="78437" tIns="39219" rIns="78437" bIns="39219"/>
          <a:lstStyle/>
          <a:p>
            <a:pPr defTabSz="817563" eaLnBrk="1" hangingPunct="1">
              <a:spcBef>
                <a:spcPct val="20000"/>
              </a:spcBef>
            </a:pPr>
            <a:r>
              <a:rPr lang="en-US" sz="1700" b="0">
                <a:solidFill>
                  <a:srgbClr val="FFCC00"/>
                </a:solidFill>
                <a:latin typeface="Arial" pitchFamily="34" charset="0"/>
              </a:rPr>
              <a:t>En Route</a:t>
            </a:r>
          </a:p>
        </p:txBody>
      </p:sp>
      <p:sp>
        <p:nvSpPr>
          <p:cNvPr id="400404" name="Rectangle 20"/>
          <p:cNvSpPr>
            <a:spLocks noChangeArrowheads="1"/>
          </p:cNvSpPr>
          <p:nvPr userDrawn="1"/>
        </p:nvSpPr>
        <p:spPr bwMode="auto">
          <a:xfrm>
            <a:off x="769938" y="2278063"/>
            <a:ext cx="2565400" cy="336550"/>
          </a:xfrm>
          <a:prstGeom prst="rect">
            <a:avLst/>
          </a:prstGeom>
          <a:solidFill>
            <a:srgbClr val="283325"/>
          </a:solidFill>
          <a:ln w="38100" algn="ctr">
            <a:noFill/>
            <a:miter lim="800000"/>
            <a:headEnd/>
            <a:tailEnd/>
          </a:ln>
          <a:effectLst/>
        </p:spPr>
        <p:txBody>
          <a:bodyPr lIns="78437" tIns="39219" rIns="78437" bIns="39219"/>
          <a:lstStyle/>
          <a:p>
            <a:pPr defTabSz="817563" eaLnBrk="1" hangingPunct="1">
              <a:spcBef>
                <a:spcPct val="20000"/>
              </a:spcBef>
            </a:pPr>
            <a:r>
              <a:rPr lang="en-US" sz="1700" b="0">
                <a:solidFill>
                  <a:srgbClr val="FFCC00"/>
                </a:solidFill>
                <a:latin typeface="Arial" pitchFamily="34" charset="0"/>
              </a:rPr>
              <a:t>Terminal</a:t>
            </a:r>
          </a:p>
        </p:txBody>
      </p:sp>
      <p:sp>
        <p:nvSpPr>
          <p:cNvPr id="400405" name="Rectangle 21"/>
          <p:cNvSpPr>
            <a:spLocks noChangeArrowheads="1"/>
          </p:cNvSpPr>
          <p:nvPr userDrawn="1"/>
        </p:nvSpPr>
        <p:spPr bwMode="auto">
          <a:xfrm>
            <a:off x="5300663" y="1165225"/>
            <a:ext cx="1279525" cy="1112838"/>
          </a:xfrm>
          <a:prstGeom prst="rect">
            <a:avLst/>
          </a:prstGeom>
          <a:gradFill rotWithShape="0">
            <a:gsLst>
              <a:gs pos="0">
                <a:srgbClr val="3A888E"/>
              </a:gs>
              <a:gs pos="100000">
                <a:schemeClr val="accent2"/>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En Route – Transitional to Arrival</a:t>
            </a:r>
          </a:p>
        </p:txBody>
      </p:sp>
      <p:sp>
        <p:nvSpPr>
          <p:cNvPr id="400406" name="Rectangle 22"/>
          <p:cNvSpPr>
            <a:spLocks noChangeArrowheads="1"/>
          </p:cNvSpPr>
          <p:nvPr userDrawn="1"/>
        </p:nvSpPr>
        <p:spPr bwMode="auto">
          <a:xfrm>
            <a:off x="7864475" y="1165225"/>
            <a:ext cx="1279525" cy="1112838"/>
          </a:xfrm>
          <a:prstGeom prst="rect">
            <a:avLst/>
          </a:prstGeom>
          <a:gradFill rotWithShape="0">
            <a:gsLst>
              <a:gs pos="0">
                <a:srgbClr val="3C703D"/>
              </a:gs>
              <a:gs pos="100000">
                <a:srgbClr val="853F05"/>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Surface</a:t>
            </a:r>
            <a:endParaRPr lang="en-US" sz="1400">
              <a:solidFill>
                <a:srgbClr val="FFCC00"/>
              </a:solidFill>
              <a:latin typeface="Arial" pitchFamily="34" charset="0"/>
            </a:endParaRPr>
          </a:p>
        </p:txBody>
      </p:sp>
      <p:sp>
        <p:nvSpPr>
          <p:cNvPr id="400407" name="Rectangle 23"/>
          <p:cNvSpPr>
            <a:spLocks noChangeArrowheads="1"/>
          </p:cNvSpPr>
          <p:nvPr userDrawn="1"/>
        </p:nvSpPr>
        <p:spPr bwMode="auto">
          <a:xfrm>
            <a:off x="4386263" y="1165225"/>
            <a:ext cx="914400" cy="1112838"/>
          </a:xfrm>
          <a:prstGeom prst="rect">
            <a:avLst/>
          </a:prstGeom>
          <a:gradFill rotWithShape="0">
            <a:gsLst>
              <a:gs pos="0">
                <a:srgbClr val="2A6468"/>
              </a:gs>
              <a:gs pos="100000">
                <a:schemeClr val="accent2"/>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Oceanic and Remote</a:t>
            </a:r>
          </a:p>
          <a:p>
            <a:pPr defTabSz="817563" eaLnBrk="1" hangingPunct="1">
              <a:spcBef>
                <a:spcPct val="20000"/>
              </a:spcBef>
            </a:pPr>
            <a:endParaRPr lang="en-US" sz="1400">
              <a:solidFill>
                <a:srgbClr val="FFCC00"/>
              </a:solidFill>
              <a:latin typeface="Arial" pitchFamily="34" charset="0"/>
            </a:endParaRPr>
          </a:p>
        </p:txBody>
      </p:sp>
      <p:sp>
        <p:nvSpPr>
          <p:cNvPr id="400408" name="Rectangle 24"/>
          <p:cNvSpPr>
            <a:spLocks noChangeArrowheads="1"/>
          </p:cNvSpPr>
          <p:nvPr userDrawn="1"/>
        </p:nvSpPr>
        <p:spPr bwMode="auto">
          <a:xfrm>
            <a:off x="3287713" y="1165225"/>
            <a:ext cx="1096962" cy="1112838"/>
          </a:xfrm>
          <a:prstGeom prst="rect">
            <a:avLst/>
          </a:prstGeom>
          <a:gradFill rotWithShape="0">
            <a:gsLst>
              <a:gs pos="0">
                <a:srgbClr val="3A888E"/>
              </a:gs>
              <a:gs pos="100000">
                <a:schemeClr val="accent2"/>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En Route – Domestic Climb and Cruise</a:t>
            </a:r>
          </a:p>
        </p:txBody>
      </p:sp>
      <p:sp>
        <p:nvSpPr>
          <p:cNvPr id="400409" name="Rectangle 25"/>
          <p:cNvSpPr>
            <a:spLocks noChangeArrowheads="1"/>
          </p:cNvSpPr>
          <p:nvPr userDrawn="1"/>
        </p:nvSpPr>
        <p:spPr bwMode="auto">
          <a:xfrm>
            <a:off x="1370013" y="1165225"/>
            <a:ext cx="914400" cy="1112838"/>
          </a:xfrm>
          <a:prstGeom prst="rect">
            <a:avLst/>
          </a:prstGeom>
          <a:gradFill rotWithShape="0">
            <a:gsLst>
              <a:gs pos="0">
                <a:srgbClr val="3C703D"/>
              </a:gs>
              <a:gs pos="100000">
                <a:srgbClr val="853F05"/>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Surface</a:t>
            </a:r>
          </a:p>
          <a:p>
            <a:pPr defTabSz="817563" eaLnBrk="1" hangingPunct="1">
              <a:spcBef>
                <a:spcPct val="20000"/>
              </a:spcBef>
            </a:pPr>
            <a:endParaRPr lang="en-US" sz="1400" b="0">
              <a:solidFill>
                <a:srgbClr val="FFCC00"/>
              </a:solidFill>
              <a:latin typeface="Arial" pitchFamily="34" charset="0"/>
            </a:endParaRPr>
          </a:p>
        </p:txBody>
      </p:sp>
      <p:sp>
        <p:nvSpPr>
          <p:cNvPr id="400410" name="Line 26"/>
          <p:cNvSpPr>
            <a:spLocks noChangeShapeType="1"/>
          </p:cNvSpPr>
          <p:nvPr userDrawn="1"/>
        </p:nvSpPr>
        <p:spPr bwMode="auto">
          <a:xfrm>
            <a:off x="0" y="2614613"/>
            <a:ext cx="3054350" cy="0"/>
          </a:xfrm>
          <a:prstGeom prst="line">
            <a:avLst/>
          </a:prstGeom>
          <a:noFill/>
          <a:ln w="28575" cap="sq">
            <a:noFill/>
            <a:round/>
            <a:headEnd/>
            <a:tailEnd/>
          </a:ln>
          <a:effectLst/>
        </p:spPr>
        <p:txBody>
          <a:bodyPr wrap="none">
            <a:spAutoFit/>
          </a:bodyPr>
          <a:lstStyle/>
          <a:p>
            <a:endParaRPr lang="en-US"/>
          </a:p>
        </p:txBody>
      </p:sp>
      <p:sp>
        <p:nvSpPr>
          <p:cNvPr id="400411" name="Line 27"/>
          <p:cNvSpPr>
            <a:spLocks noChangeShapeType="1"/>
          </p:cNvSpPr>
          <p:nvPr userDrawn="1"/>
        </p:nvSpPr>
        <p:spPr bwMode="auto">
          <a:xfrm>
            <a:off x="0" y="1095375"/>
            <a:ext cx="0" cy="5453063"/>
          </a:xfrm>
          <a:prstGeom prst="line">
            <a:avLst/>
          </a:prstGeom>
          <a:noFill/>
          <a:ln w="28575" cap="sq">
            <a:noFill/>
            <a:round/>
            <a:headEnd/>
            <a:tailEnd/>
          </a:ln>
          <a:effectLst/>
        </p:spPr>
        <p:txBody>
          <a:bodyPr wrap="none">
            <a:spAutoFit/>
          </a:bodyPr>
          <a:lstStyle/>
          <a:p>
            <a:endParaRPr lang="en-US"/>
          </a:p>
        </p:txBody>
      </p:sp>
      <p:sp>
        <p:nvSpPr>
          <p:cNvPr id="400412" name="Line 28"/>
          <p:cNvSpPr>
            <a:spLocks noChangeShapeType="1"/>
          </p:cNvSpPr>
          <p:nvPr userDrawn="1"/>
        </p:nvSpPr>
        <p:spPr bwMode="auto">
          <a:xfrm>
            <a:off x="9153525" y="1095375"/>
            <a:ext cx="0" cy="5453063"/>
          </a:xfrm>
          <a:prstGeom prst="line">
            <a:avLst/>
          </a:prstGeom>
          <a:noFill/>
          <a:ln w="28575" cap="sq">
            <a:noFill/>
            <a:round/>
            <a:headEnd/>
            <a:tailEnd/>
          </a:ln>
          <a:effectLst/>
        </p:spPr>
        <p:txBody>
          <a:bodyPr wrap="none">
            <a:spAutoFit/>
          </a:bodyPr>
          <a:lstStyle/>
          <a:p>
            <a:endParaRPr lang="en-US"/>
          </a:p>
        </p:txBody>
      </p:sp>
      <p:sp>
        <p:nvSpPr>
          <p:cNvPr id="400413" name="Line 29"/>
          <p:cNvSpPr>
            <a:spLocks noChangeShapeType="1"/>
          </p:cNvSpPr>
          <p:nvPr userDrawn="1"/>
        </p:nvSpPr>
        <p:spPr bwMode="auto">
          <a:xfrm>
            <a:off x="0" y="2278063"/>
            <a:ext cx="0" cy="336550"/>
          </a:xfrm>
          <a:prstGeom prst="line">
            <a:avLst/>
          </a:prstGeom>
          <a:noFill/>
          <a:ln w="28575" cap="sq">
            <a:noFill/>
            <a:round/>
            <a:headEnd/>
            <a:tailEnd/>
          </a:ln>
          <a:effectLst/>
        </p:spPr>
        <p:txBody>
          <a:bodyPr wrap="none">
            <a:spAutoFit/>
          </a:bodyPr>
          <a:lstStyle/>
          <a:p>
            <a:endParaRPr lang="en-US"/>
          </a:p>
        </p:txBody>
      </p:sp>
      <p:sp>
        <p:nvSpPr>
          <p:cNvPr id="400414" name="Line 30"/>
          <p:cNvSpPr>
            <a:spLocks noChangeShapeType="1"/>
          </p:cNvSpPr>
          <p:nvPr userDrawn="1"/>
        </p:nvSpPr>
        <p:spPr bwMode="auto">
          <a:xfrm>
            <a:off x="9153525" y="2278063"/>
            <a:ext cx="0" cy="336550"/>
          </a:xfrm>
          <a:prstGeom prst="line">
            <a:avLst/>
          </a:prstGeom>
          <a:noFill/>
          <a:ln w="28575" cap="sq">
            <a:noFill/>
            <a:round/>
            <a:headEnd/>
            <a:tailEnd/>
          </a:ln>
          <a:effectLst/>
        </p:spPr>
        <p:txBody>
          <a:bodyPr wrap="none">
            <a:spAutoFit/>
          </a:bodyPr>
          <a:lstStyle/>
          <a:p>
            <a:endParaRPr lang="en-US"/>
          </a:p>
        </p:txBody>
      </p:sp>
      <p:sp>
        <p:nvSpPr>
          <p:cNvPr id="400415" name="Line 31"/>
          <p:cNvSpPr>
            <a:spLocks noChangeShapeType="1"/>
          </p:cNvSpPr>
          <p:nvPr userDrawn="1"/>
        </p:nvSpPr>
        <p:spPr bwMode="auto">
          <a:xfrm>
            <a:off x="3289300" y="2614613"/>
            <a:ext cx="1524000" cy="0"/>
          </a:xfrm>
          <a:prstGeom prst="line">
            <a:avLst/>
          </a:prstGeom>
          <a:noFill/>
          <a:ln w="28575" cap="sq">
            <a:noFill/>
            <a:round/>
            <a:headEnd/>
            <a:tailEnd/>
          </a:ln>
          <a:effectLst/>
        </p:spPr>
        <p:txBody>
          <a:bodyPr wrap="none">
            <a:spAutoFit/>
          </a:bodyPr>
          <a:lstStyle/>
          <a:p>
            <a:endParaRPr lang="en-US"/>
          </a:p>
        </p:txBody>
      </p:sp>
      <p:sp>
        <p:nvSpPr>
          <p:cNvPr id="400416" name="Line 32"/>
          <p:cNvSpPr>
            <a:spLocks noChangeShapeType="1"/>
          </p:cNvSpPr>
          <p:nvPr userDrawn="1"/>
        </p:nvSpPr>
        <p:spPr bwMode="auto">
          <a:xfrm>
            <a:off x="4386263" y="2614613"/>
            <a:ext cx="1525587" cy="0"/>
          </a:xfrm>
          <a:prstGeom prst="line">
            <a:avLst/>
          </a:prstGeom>
          <a:noFill/>
          <a:ln w="28575" cap="sq">
            <a:noFill/>
            <a:round/>
            <a:headEnd/>
            <a:tailEnd/>
          </a:ln>
          <a:effectLst/>
        </p:spPr>
        <p:txBody>
          <a:bodyPr wrap="none">
            <a:spAutoFit/>
          </a:bodyPr>
          <a:lstStyle/>
          <a:p>
            <a:endParaRPr lang="en-US"/>
          </a:p>
        </p:txBody>
      </p:sp>
      <p:sp>
        <p:nvSpPr>
          <p:cNvPr id="400417" name="Line 33"/>
          <p:cNvSpPr>
            <a:spLocks noChangeShapeType="1"/>
          </p:cNvSpPr>
          <p:nvPr userDrawn="1"/>
        </p:nvSpPr>
        <p:spPr bwMode="auto">
          <a:xfrm>
            <a:off x="6103938" y="2614613"/>
            <a:ext cx="1593850" cy="0"/>
          </a:xfrm>
          <a:prstGeom prst="line">
            <a:avLst/>
          </a:prstGeom>
          <a:noFill/>
          <a:ln w="28575" cap="sq">
            <a:noFill/>
            <a:round/>
            <a:headEnd/>
            <a:tailEnd/>
          </a:ln>
          <a:effectLst/>
        </p:spPr>
        <p:txBody>
          <a:bodyPr wrap="none">
            <a:spAutoFit/>
          </a:bodyPr>
          <a:lstStyle/>
          <a:p>
            <a:endParaRPr lang="en-US"/>
          </a:p>
        </p:txBody>
      </p:sp>
      <p:sp>
        <p:nvSpPr>
          <p:cNvPr id="400418" name="Line 34"/>
          <p:cNvSpPr>
            <a:spLocks noChangeShapeType="1"/>
          </p:cNvSpPr>
          <p:nvPr userDrawn="1"/>
        </p:nvSpPr>
        <p:spPr bwMode="auto">
          <a:xfrm>
            <a:off x="7697788" y="2614613"/>
            <a:ext cx="1455737" cy="0"/>
          </a:xfrm>
          <a:prstGeom prst="line">
            <a:avLst/>
          </a:prstGeom>
          <a:noFill/>
          <a:ln w="28575" cap="sq">
            <a:noFill/>
            <a:round/>
            <a:headEnd/>
            <a:tailEnd/>
          </a:ln>
          <a:effectLst/>
        </p:spPr>
        <p:txBody>
          <a:bodyPr wrap="none">
            <a:spAutoFit/>
          </a:bodyPr>
          <a:lstStyle/>
          <a:p>
            <a:endParaRPr lang="en-US"/>
          </a:p>
        </p:txBody>
      </p:sp>
      <p:pic>
        <p:nvPicPr>
          <p:cNvPr id="400419" name="Picture 35" descr="flightpath"/>
          <p:cNvPicPr>
            <a:picLocks noChangeAspect="1" noChangeArrowheads="1"/>
          </p:cNvPicPr>
          <p:nvPr userDrawn="1"/>
        </p:nvPicPr>
        <p:blipFill>
          <a:blip r:embed="rId13" cstate="print"/>
          <a:srcRect/>
          <a:stretch>
            <a:fillRect/>
          </a:stretch>
        </p:blipFill>
        <p:spPr bwMode="auto">
          <a:xfrm>
            <a:off x="1323975" y="0"/>
            <a:ext cx="7308850" cy="1157288"/>
          </a:xfrm>
          <a:prstGeom prst="rect">
            <a:avLst/>
          </a:prstGeom>
          <a:noFill/>
        </p:spPr>
      </p:pic>
      <p:sp>
        <p:nvSpPr>
          <p:cNvPr id="400420" name="Rectangle 36"/>
          <p:cNvSpPr>
            <a:spLocks noChangeArrowheads="1"/>
          </p:cNvSpPr>
          <p:nvPr userDrawn="1"/>
        </p:nvSpPr>
        <p:spPr bwMode="auto">
          <a:xfrm>
            <a:off x="2281238" y="1160463"/>
            <a:ext cx="1004887" cy="1112837"/>
          </a:xfrm>
          <a:prstGeom prst="rect">
            <a:avLst/>
          </a:prstGeom>
          <a:gradFill rotWithShape="0">
            <a:gsLst>
              <a:gs pos="0">
                <a:srgbClr val="E1A309"/>
              </a:gs>
              <a:gs pos="100000">
                <a:srgbClr val="2679A2"/>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Departure</a:t>
            </a:r>
          </a:p>
          <a:p>
            <a:pPr defTabSz="817563" eaLnBrk="1" hangingPunct="1">
              <a:spcBef>
                <a:spcPct val="20000"/>
              </a:spcBef>
            </a:pPr>
            <a:endParaRPr lang="en-US" sz="1400">
              <a:solidFill>
                <a:srgbClr val="FFCC00"/>
              </a:solidFill>
              <a:latin typeface="Arial" pitchFamily="34" charset="0"/>
            </a:endParaRPr>
          </a:p>
        </p:txBody>
      </p:sp>
      <p:sp>
        <p:nvSpPr>
          <p:cNvPr id="400421" name="Rectangle 37"/>
          <p:cNvSpPr>
            <a:spLocks noChangeArrowheads="1"/>
          </p:cNvSpPr>
          <p:nvPr userDrawn="1"/>
        </p:nvSpPr>
        <p:spPr bwMode="auto">
          <a:xfrm>
            <a:off x="6580188" y="1160463"/>
            <a:ext cx="1279525" cy="1112837"/>
          </a:xfrm>
          <a:prstGeom prst="rect">
            <a:avLst/>
          </a:prstGeom>
          <a:gradFill rotWithShape="0">
            <a:gsLst>
              <a:gs pos="0">
                <a:srgbClr val="E1A309"/>
              </a:gs>
              <a:gs pos="100000">
                <a:srgbClr val="2679A2"/>
              </a:gs>
            </a:gsLst>
            <a:lin ang="5400000" scaled="1"/>
          </a:gradFill>
          <a:ln w="38100" algn="ctr">
            <a:noFill/>
            <a:miter lim="800000"/>
            <a:headEnd/>
            <a:tailEnd/>
          </a:ln>
          <a:effectLst/>
        </p:spPr>
        <p:txBody>
          <a:bodyPr lIns="78437" tIns="39219" rIns="78437" bIns="39219"/>
          <a:lstStyle/>
          <a:p>
            <a:pPr defTabSz="817563" eaLnBrk="1" hangingPunct="1">
              <a:spcBef>
                <a:spcPct val="20000"/>
              </a:spcBef>
            </a:pPr>
            <a:r>
              <a:rPr lang="en-US" sz="1400">
                <a:solidFill>
                  <a:schemeClr val="bg1"/>
                </a:solidFill>
                <a:latin typeface="Arial" pitchFamily="34" charset="0"/>
              </a:rPr>
              <a:t>Arrival – TRACON and Runway Solutions</a:t>
            </a:r>
            <a:endParaRPr lang="en-US" sz="1400">
              <a:solidFill>
                <a:srgbClr val="FFCC00"/>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2434" name="Picture 8"/>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40243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2436"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0">
                <a:solidFill>
                  <a:srgbClr val="FF0000"/>
                </a:solidFill>
                <a:latin typeface="+mn-lt"/>
              </a:defRPr>
            </a:lvl1pPr>
          </a:lstStyle>
          <a:p>
            <a:pPr>
              <a:defRPr/>
            </a:pPr>
            <a:endParaRPr lang="en-US"/>
          </a:p>
        </p:txBody>
      </p:sp>
      <p:sp>
        <p:nvSpPr>
          <p:cNvPr id="1034" name="Rectangle 10"/>
          <p:cNvSpPr>
            <a:spLocks noChangeArrowheads="1"/>
          </p:cNvSpPr>
          <p:nvPr userDrawn="1"/>
        </p:nvSpPr>
        <p:spPr bwMode="auto">
          <a:xfrm>
            <a:off x="8710613" y="5943600"/>
            <a:ext cx="433387" cy="336550"/>
          </a:xfrm>
          <a:prstGeom prst="rect">
            <a:avLst/>
          </a:prstGeom>
          <a:noFill/>
          <a:ln w="9525">
            <a:noFill/>
            <a:miter lim="800000"/>
            <a:headEnd/>
            <a:tailEnd/>
          </a:ln>
          <a:effectLst/>
        </p:spPr>
        <p:txBody>
          <a:bodyPr wrap="none">
            <a:spAutoFit/>
          </a:bodyPr>
          <a:lstStyle/>
          <a:p>
            <a:pPr eaLnBrk="1" hangingPunct="1">
              <a:defRPr/>
            </a:pPr>
            <a:fld id="{060AD532-6B31-4243-B47C-F458DA1E9046}" type="slidenum">
              <a:rPr lang="en-US" sz="1600" b="0">
                <a:solidFill>
                  <a:srgbClr val="333333"/>
                </a:solidFill>
                <a:latin typeface="Arial" charset="0"/>
              </a:rPr>
              <a:pPr eaLnBrk="1" hangingPunct="1">
                <a:defRPr/>
              </a:pPr>
              <a:t>‹#›</a:t>
            </a:fld>
            <a:endParaRPr lang="en-US" sz="1600" b="0">
              <a:solidFill>
                <a:srgbClr val="333333"/>
              </a:solidFill>
              <a:latin typeface="Arial" charset="0"/>
            </a:endParaRPr>
          </a:p>
        </p:txBody>
      </p:sp>
      <p:sp>
        <p:nvSpPr>
          <p:cNvPr id="1032" name="Text Box 8"/>
          <p:cNvSpPr txBox="1">
            <a:spLocks noChangeArrowheads="1"/>
          </p:cNvSpPr>
          <p:nvPr userDrawn="1"/>
        </p:nvSpPr>
        <p:spPr bwMode="auto">
          <a:xfrm>
            <a:off x="3276600" y="6324600"/>
            <a:ext cx="1057275" cy="336550"/>
          </a:xfrm>
          <a:prstGeom prst="rect">
            <a:avLst/>
          </a:prstGeom>
          <a:noFill/>
          <a:ln w="9525" algn="ctr">
            <a:noFill/>
            <a:miter lim="800000"/>
            <a:headEnd/>
            <a:tailEnd/>
          </a:ln>
          <a:effectLst/>
        </p:spPr>
        <p:txBody>
          <a:bodyPr>
            <a:spAutoFit/>
          </a:bodyPr>
          <a:lstStyle/>
          <a:p>
            <a:pPr algn="ctr" eaLnBrk="1" hangingPunct="1">
              <a:spcBef>
                <a:spcPct val="50000"/>
              </a:spcBef>
              <a:defRPr/>
            </a:pPr>
            <a:r>
              <a:rPr lang="en-US" sz="1600">
                <a:solidFill>
                  <a:srgbClr val="FF0000"/>
                </a:solidFill>
                <a:latin typeface="Arial Narrow" pitchFamily="34" charset="0"/>
                <a:ea typeface="ＭＳ Ｐゴシック" pitchFamily="-109" charset="-128"/>
              </a:rPr>
              <a:t>DRAFT</a:t>
            </a:r>
          </a:p>
        </p:txBody>
      </p:sp>
    </p:spTree>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Lst>
  <p:hf hdr="0" ftr="0" dt="0"/>
  <p:txStyles>
    <p:titleStyle>
      <a:lvl1pPr algn="ctr" rtl="0" fontAlgn="base">
        <a:spcBef>
          <a:spcPct val="0"/>
        </a:spcBef>
        <a:spcAft>
          <a:spcPct val="0"/>
        </a:spcAft>
        <a:defRPr sz="3600" b="1">
          <a:solidFill>
            <a:srgbClr val="336699"/>
          </a:solidFill>
          <a:latin typeface="+mj-lt"/>
          <a:ea typeface="+mj-ea"/>
          <a:cs typeface="+mj-cs"/>
        </a:defRPr>
      </a:lvl1pPr>
      <a:lvl2pPr algn="ctr" rtl="0" fontAlgn="base">
        <a:spcBef>
          <a:spcPct val="0"/>
        </a:spcBef>
        <a:spcAft>
          <a:spcPct val="0"/>
        </a:spcAft>
        <a:defRPr sz="3600" b="1">
          <a:solidFill>
            <a:srgbClr val="336699"/>
          </a:solidFill>
          <a:latin typeface="Arial" pitchFamily="34" charset="0"/>
        </a:defRPr>
      </a:lvl2pPr>
      <a:lvl3pPr algn="ctr" rtl="0" fontAlgn="base">
        <a:spcBef>
          <a:spcPct val="0"/>
        </a:spcBef>
        <a:spcAft>
          <a:spcPct val="0"/>
        </a:spcAft>
        <a:defRPr sz="3600" b="1">
          <a:solidFill>
            <a:srgbClr val="336699"/>
          </a:solidFill>
          <a:latin typeface="Arial" pitchFamily="34" charset="0"/>
        </a:defRPr>
      </a:lvl3pPr>
      <a:lvl4pPr algn="ctr" rtl="0" fontAlgn="base">
        <a:spcBef>
          <a:spcPct val="0"/>
        </a:spcBef>
        <a:spcAft>
          <a:spcPct val="0"/>
        </a:spcAft>
        <a:defRPr sz="3600" b="1">
          <a:solidFill>
            <a:srgbClr val="336699"/>
          </a:solidFill>
          <a:latin typeface="Arial" pitchFamily="34" charset="0"/>
        </a:defRPr>
      </a:lvl4pPr>
      <a:lvl5pPr algn="ctr" rtl="0" fontAlgn="base">
        <a:spcBef>
          <a:spcPct val="0"/>
        </a:spcBef>
        <a:spcAft>
          <a:spcPct val="0"/>
        </a:spcAft>
        <a:defRPr sz="3600" b="1">
          <a:solidFill>
            <a:srgbClr val="336699"/>
          </a:solidFill>
          <a:latin typeface="Arial" pitchFamily="34" charset="0"/>
        </a:defRPr>
      </a:lvl5pPr>
      <a:lvl6pPr marL="457200" algn="ctr" rtl="0" fontAlgn="base">
        <a:spcBef>
          <a:spcPct val="0"/>
        </a:spcBef>
        <a:spcAft>
          <a:spcPct val="0"/>
        </a:spcAft>
        <a:defRPr sz="3600" b="1">
          <a:solidFill>
            <a:srgbClr val="336699"/>
          </a:solidFill>
          <a:latin typeface="Arial" pitchFamily="34" charset="0"/>
        </a:defRPr>
      </a:lvl6pPr>
      <a:lvl7pPr marL="914400" algn="ctr" rtl="0" fontAlgn="base">
        <a:spcBef>
          <a:spcPct val="0"/>
        </a:spcBef>
        <a:spcAft>
          <a:spcPct val="0"/>
        </a:spcAft>
        <a:defRPr sz="3600" b="1">
          <a:solidFill>
            <a:srgbClr val="336699"/>
          </a:solidFill>
          <a:latin typeface="Arial" pitchFamily="34" charset="0"/>
        </a:defRPr>
      </a:lvl7pPr>
      <a:lvl8pPr marL="1371600" algn="ctr" rtl="0" fontAlgn="base">
        <a:spcBef>
          <a:spcPct val="0"/>
        </a:spcBef>
        <a:spcAft>
          <a:spcPct val="0"/>
        </a:spcAft>
        <a:defRPr sz="3600" b="1">
          <a:solidFill>
            <a:srgbClr val="336699"/>
          </a:solidFill>
          <a:latin typeface="Arial" pitchFamily="34" charset="0"/>
        </a:defRPr>
      </a:lvl8pPr>
      <a:lvl9pPr marL="1828800" algn="ctr" rtl="0" fontAlgn="base">
        <a:spcBef>
          <a:spcPct val="0"/>
        </a:spcBef>
        <a:spcAft>
          <a:spcPct val="0"/>
        </a:spcAft>
        <a:defRPr sz="3600" b="1">
          <a:solidFill>
            <a:srgbClr val="336699"/>
          </a:solidFill>
          <a:latin typeface="Arial" pitchFamily="34" charset="0"/>
        </a:defRPr>
      </a:lvl9pPr>
    </p:titleStyle>
    <p:bodyStyle>
      <a:lvl1pPr marL="342900" indent="-342900" algn="l" rtl="0" fontAlgn="base">
        <a:spcBef>
          <a:spcPct val="20000"/>
        </a:spcBef>
        <a:spcAft>
          <a:spcPct val="0"/>
        </a:spcAft>
        <a:buChar char="•"/>
        <a:defRPr sz="2800">
          <a:solidFill>
            <a:srgbClr val="333333"/>
          </a:solidFill>
          <a:latin typeface="+mn-lt"/>
          <a:ea typeface="+mn-ea"/>
          <a:cs typeface="+mn-cs"/>
        </a:defRPr>
      </a:lvl1pPr>
      <a:lvl2pPr marL="742950" indent="-285750" algn="l" rtl="0" fontAlgn="base">
        <a:spcBef>
          <a:spcPct val="20000"/>
        </a:spcBef>
        <a:spcAft>
          <a:spcPct val="0"/>
        </a:spcAft>
        <a:buChar char="–"/>
        <a:defRPr sz="2400">
          <a:solidFill>
            <a:srgbClr val="333333"/>
          </a:solidFill>
          <a:latin typeface="+mn-lt"/>
        </a:defRPr>
      </a:lvl2pPr>
      <a:lvl3pPr marL="1143000" indent="-228600" algn="l" rtl="0" fontAlgn="base">
        <a:spcBef>
          <a:spcPct val="20000"/>
        </a:spcBef>
        <a:spcAft>
          <a:spcPct val="0"/>
        </a:spcAft>
        <a:buChar char="•"/>
        <a:defRPr sz="2200">
          <a:solidFill>
            <a:srgbClr val="333333"/>
          </a:solidFill>
          <a:latin typeface="+mn-lt"/>
        </a:defRPr>
      </a:lvl3pPr>
      <a:lvl4pPr marL="1600200" indent="-228600" algn="l" rtl="0" fontAlgn="base">
        <a:spcBef>
          <a:spcPct val="20000"/>
        </a:spcBef>
        <a:spcAft>
          <a:spcPct val="0"/>
        </a:spcAft>
        <a:buChar char="–"/>
        <a:defRPr sz="2000">
          <a:solidFill>
            <a:srgbClr val="333333"/>
          </a:solidFill>
          <a:latin typeface="+mn-lt"/>
        </a:defRPr>
      </a:lvl4pPr>
      <a:lvl5pPr marL="2057400" indent="-228600" algn="l" rtl="0" fontAlgn="base">
        <a:spcBef>
          <a:spcPct val="20000"/>
        </a:spcBef>
        <a:spcAft>
          <a:spcPct val="0"/>
        </a:spcAft>
        <a:buChar char="»"/>
        <a:defRPr sz="1600">
          <a:solidFill>
            <a:srgbClr val="333333"/>
          </a:solidFill>
          <a:latin typeface="+mn-lt"/>
        </a:defRPr>
      </a:lvl5pPr>
      <a:lvl6pPr marL="2514600" indent="-228600" algn="l" rtl="0" fontAlgn="base">
        <a:spcBef>
          <a:spcPct val="20000"/>
        </a:spcBef>
        <a:spcAft>
          <a:spcPct val="0"/>
        </a:spcAft>
        <a:buChar char="»"/>
        <a:defRPr sz="1600">
          <a:solidFill>
            <a:srgbClr val="333333"/>
          </a:solidFill>
          <a:latin typeface="+mn-lt"/>
        </a:defRPr>
      </a:lvl6pPr>
      <a:lvl7pPr marL="2971800" indent="-228600" algn="l" rtl="0" fontAlgn="base">
        <a:spcBef>
          <a:spcPct val="20000"/>
        </a:spcBef>
        <a:spcAft>
          <a:spcPct val="0"/>
        </a:spcAft>
        <a:buChar char="»"/>
        <a:defRPr sz="1600">
          <a:solidFill>
            <a:srgbClr val="333333"/>
          </a:solidFill>
          <a:latin typeface="+mn-lt"/>
        </a:defRPr>
      </a:lvl7pPr>
      <a:lvl8pPr marL="3429000" indent="-228600" algn="l" rtl="0" fontAlgn="base">
        <a:spcBef>
          <a:spcPct val="20000"/>
        </a:spcBef>
        <a:spcAft>
          <a:spcPct val="0"/>
        </a:spcAft>
        <a:buChar char="»"/>
        <a:defRPr sz="1600">
          <a:solidFill>
            <a:srgbClr val="333333"/>
          </a:solidFill>
          <a:latin typeface="+mn-lt"/>
        </a:defRPr>
      </a:lvl8pPr>
      <a:lvl9pPr marL="3886200" indent="-228600" algn="l" rtl="0" fontAlgn="base">
        <a:spcBef>
          <a:spcPct val="20000"/>
        </a:spcBef>
        <a:spcAft>
          <a:spcPct val="0"/>
        </a:spcAft>
        <a:buChar char="»"/>
        <a:defRPr sz="16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0"/>
            <a:ext cx="9144000" cy="284163"/>
          </a:xfrm>
          <a:prstGeom prst="rect">
            <a:avLst/>
          </a:prstGeom>
          <a:gradFill rotWithShape="1">
            <a:gsLst>
              <a:gs pos="0">
                <a:srgbClr val="0039A6"/>
              </a:gs>
              <a:gs pos="100000">
                <a:srgbClr val="3A75C4"/>
              </a:gs>
            </a:gsLst>
            <a:lin ang="0" scaled="1"/>
          </a:gradFill>
          <a:ln w="9525">
            <a:noFill/>
            <a:miter lim="800000"/>
            <a:headEnd type="none" w="sm" len="sm"/>
            <a:tailEnd type="none" w="sm" len="sm"/>
          </a:ln>
          <a:effectLst/>
        </p:spPr>
        <p:txBody>
          <a:bodyPr wrap="none" lIns="432000" tIns="0" rIns="0" bIns="0" anchor="ctr"/>
          <a:lstStyle/>
          <a:p>
            <a:pPr defTabSz="820738">
              <a:defRPr/>
            </a:pPr>
            <a:r>
              <a:rPr lang="en-US" sz="1200" b="0" dirty="0">
                <a:solidFill>
                  <a:srgbClr val="FFFFFF"/>
                </a:solidFill>
                <a:latin typeface="Arial" charset="0"/>
              </a:rPr>
              <a:t>The Boeing Company</a:t>
            </a:r>
            <a:endParaRPr lang="en-US" sz="1200" dirty="0">
              <a:solidFill>
                <a:srgbClr val="FFFFFF"/>
              </a:solidFill>
              <a:latin typeface="Arial" charset="0"/>
            </a:endParaRPr>
          </a:p>
        </p:txBody>
      </p:sp>
      <p:sp>
        <p:nvSpPr>
          <p:cNvPr id="11269" name="Rectangle 5"/>
          <p:cNvSpPr>
            <a:spLocks noChangeArrowheads="1"/>
          </p:cNvSpPr>
          <p:nvPr/>
        </p:nvSpPr>
        <p:spPr bwMode="auto">
          <a:xfrm>
            <a:off x="414338" y="6657975"/>
            <a:ext cx="2065337" cy="111125"/>
          </a:xfrm>
          <a:prstGeom prst="rect">
            <a:avLst/>
          </a:prstGeom>
          <a:noFill/>
          <a:ln w="12700">
            <a:noFill/>
            <a:miter lim="800000"/>
            <a:headEnd type="none" w="sm" len="sm"/>
            <a:tailEnd type="none" w="sm" len="sm"/>
          </a:ln>
          <a:effectLst/>
        </p:spPr>
        <p:txBody>
          <a:bodyPr lIns="9144" tIns="9144" rIns="9144" bIns="9144" anchor="b">
            <a:spAutoFit/>
          </a:bodyPr>
          <a:lstStyle/>
          <a:p>
            <a:pPr defTabSz="820738">
              <a:defRPr/>
            </a:pPr>
            <a:r>
              <a:rPr lang="en-US" sz="600" b="0" dirty="0">
                <a:latin typeface="Arial" charset="0"/>
              </a:rPr>
              <a:t>Copyright © 2010 Boeing. All rights reserved.</a:t>
            </a:r>
          </a:p>
        </p:txBody>
      </p:sp>
      <p:sp>
        <p:nvSpPr>
          <p:cNvPr id="456708" name="Rectangle 3"/>
          <p:cNvSpPr>
            <a:spLocks noGrp="1" noChangeArrowheads="1"/>
          </p:cNvSpPr>
          <p:nvPr>
            <p:ph type="title"/>
          </p:nvPr>
        </p:nvSpPr>
        <p:spPr bwMode="auto">
          <a:xfrm>
            <a:off x="414338" y="376238"/>
            <a:ext cx="8301037" cy="876300"/>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smtClean="0"/>
              <a:t>Click to edit Master title style</a:t>
            </a:r>
            <a:br>
              <a:rPr lang="en-US" smtClean="0"/>
            </a:br>
            <a:r>
              <a:rPr lang="en-US" smtClean="0"/>
              <a:t>Second line</a:t>
            </a:r>
          </a:p>
        </p:txBody>
      </p:sp>
      <p:sp>
        <p:nvSpPr>
          <p:cNvPr id="456709" name="Rectangle 4"/>
          <p:cNvSpPr>
            <a:spLocks noGrp="1" noChangeArrowheads="1"/>
          </p:cNvSpPr>
          <p:nvPr>
            <p:ph type="body" idx="1"/>
          </p:nvPr>
        </p:nvSpPr>
        <p:spPr bwMode="auto">
          <a:xfrm>
            <a:off x="414338" y="1452563"/>
            <a:ext cx="8301037" cy="162242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 name="Footer Placeholder 3"/>
          <p:cNvSpPr>
            <a:spLocks noGrp="1"/>
          </p:cNvSpPr>
          <p:nvPr>
            <p:ph type="ftr" sz="quarter" idx="3"/>
          </p:nvPr>
        </p:nvSpPr>
        <p:spPr bwMode="auto">
          <a:xfrm>
            <a:off x="2971800" y="6394450"/>
            <a:ext cx="3200400" cy="374650"/>
          </a:xfrm>
          <a:prstGeom prst="rect">
            <a:avLst/>
          </a:prstGeom>
          <a:ln>
            <a:miter lim="800000"/>
            <a:headEnd/>
            <a:tailEnd/>
          </a:ln>
        </p:spPr>
        <p:txBody>
          <a:bodyPr vert="horz" wrap="square" lIns="0" tIns="0" rIns="0" bIns="0" numCol="1" anchor="b" anchorCtr="0" compatLnSpc="1">
            <a:prstTxWarp prst="textNoShape">
              <a:avLst/>
            </a:prstTxWarp>
          </a:bodyPr>
          <a:lstStyle>
            <a:lvl1pPr algn="ctr">
              <a:defRPr sz="1000">
                <a:latin typeface="+mn-lt"/>
              </a:defRPr>
            </a:lvl1pPr>
          </a:lstStyle>
          <a:p>
            <a:pPr>
              <a:defRPr/>
            </a:pPr>
            <a:endParaRPr lang="en-US"/>
          </a:p>
        </p:txBody>
      </p:sp>
      <p:sp>
        <p:nvSpPr>
          <p:cNvPr id="10" name="Slide Number Placeholder 4"/>
          <p:cNvSpPr>
            <a:spLocks noGrp="1" noChangeArrowheads="1"/>
          </p:cNvSpPr>
          <p:nvPr>
            <p:ph type="sldNum" sz="quarter" idx="4"/>
          </p:nvPr>
        </p:nvSpPr>
        <p:spPr bwMode="auto">
          <a:xfrm>
            <a:off x="6945313" y="6532563"/>
            <a:ext cx="1782762" cy="246062"/>
          </a:xfrm>
          <a:prstGeom prst="rect">
            <a:avLst/>
          </a:prstGeom>
          <a:ln>
            <a:miter lim="800000"/>
            <a:headEnd/>
            <a:tailEnd/>
          </a:ln>
        </p:spPr>
        <p:txBody>
          <a:bodyPr vert="horz" wrap="square" lIns="9144" tIns="9144" rIns="9144" bIns="9144" numCol="1" anchor="b" anchorCtr="0" compatLnSpc="1">
            <a:prstTxWarp prst="textNoShape">
              <a:avLst/>
            </a:prstTxWarp>
          </a:bodyPr>
          <a:lstStyle>
            <a:lvl1pPr algn="r" eaLnBrk="0" hangingPunct="0">
              <a:defRPr sz="600" b="0">
                <a:latin typeface="+mn-lt"/>
              </a:defRPr>
            </a:lvl1pPr>
          </a:lstStyle>
          <a:p>
            <a:pPr>
              <a:defRPr/>
            </a:pPr>
            <a:r>
              <a:rPr lang="en-US"/>
              <a:t>Boeing_Environment.ppt </a:t>
            </a:r>
            <a:r>
              <a:rPr lang="en-US" sz="1000"/>
              <a:t>| </a:t>
            </a:r>
            <a:fld id="{50FF79A2-8182-4F17-9FDF-FD32D55BA67F}" type="slidenum">
              <a:rPr lang="en-US" sz="1000"/>
              <a:pPr>
                <a:defRPr/>
              </a:pPr>
              <a:t>‹#›</a:t>
            </a:fld>
            <a:endParaRPr lang="en-US" sz="1000"/>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iming>
    <p:tnLst>
      <p:par>
        <p:cTn id="1" dur="indefinite" restart="never" nodeType="tmRoot"/>
      </p:par>
    </p:tnLst>
  </p:timing>
  <p:hf hdr="0" ftr="0" dt="0"/>
  <p:txStyles>
    <p:titleStyle>
      <a:lvl1pPr algn="l" defTabSz="1020763" rtl="0" fontAlgn="base">
        <a:lnSpc>
          <a:spcPct val="90000"/>
        </a:lnSpc>
        <a:spcBef>
          <a:spcPct val="0"/>
        </a:spcBef>
        <a:spcAft>
          <a:spcPct val="0"/>
        </a:spcAft>
        <a:defRPr sz="3200" b="1">
          <a:solidFill>
            <a:schemeClr val="tx2"/>
          </a:solidFill>
          <a:latin typeface="+mj-lt"/>
          <a:ea typeface="+mj-ea"/>
          <a:cs typeface="+mj-cs"/>
        </a:defRPr>
      </a:lvl1pPr>
      <a:lvl2pPr algn="l" defTabSz="1020763" rtl="0" fontAlgn="base">
        <a:lnSpc>
          <a:spcPct val="90000"/>
        </a:lnSpc>
        <a:spcBef>
          <a:spcPct val="0"/>
        </a:spcBef>
        <a:spcAft>
          <a:spcPct val="0"/>
        </a:spcAft>
        <a:defRPr sz="3200" b="1">
          <a:solidFill>
            <a:schemeClr val="tx2"/>
          </a:solidFill>
          <a:latin typeface="Arial" pitchFamily="34" charset="0"/>
        </a:defRPr>
      </a:lvl2pPr>
      <a:lvl3pPr algn="l" defTabSz="1020763" rtl="0" fontAlgn="base">
        <a:lnSpc>
          <a:spcPct val="90000"/>
        </a:lnSpc>
        <a:spcBef>
          <a:spcPct val="0"/>
        </a:spcBef>
        <a:spcAft>
          <a:spcPct val="0"/>
        </a:spcAft>
        <a:defRPr sz="3200" b="1">
          <a:solidFill>
            <a:schemeClr val="tx2"/>
          </a:solidFill>
          <a:latin typeface="Arial" pitchFamily="34" charset="0"/>
        </a:defRPr>
      </a:lvl3pPr>
      <a:lvl4pPr algn="l" defTabSz="1020763" rtl="0" fontAlgn="base">
        <a:lnSpc>
          <a:spcPct val="90000"/>
        </a:lnSpc>
        <a:spcBef>
          <a:spcPct val="0"/>
        </a:spcBef>
        <a:spcAft>
          <a:spcPct val="0"/>
        </a:spcAft>
        <a:defRPr sz="3200" b="1">
          <a:solidFill>
            <a:schemeClr val="tx2"/>
          </a:solidFill>
          <a:latin typeface="Arial" pitchFamily="34" charset="0"/>
        </a:defRPr>
      </a:lvl4pPr>
      <a:lvl5pPr algn="l" defTabSz="1020763" rtl="0" fontAlgn="base">
        <a:lnSpc>
          <a:spcPct val="90000"/>
        </a:lnSpc>
        <a:spcBef>
          <a:spcPct val="0"/>
        </a:spcBef>
        <a:spcAft>
          <a:spcPct val="0"/>
        </a:spcAft>
        <a:defRPr sz="3200" b="1">
          <a:solidFill>
            <a:schemeClr val="tx2"/>
          </a:solidFill>
          <a:latin typeface="Arial" pitchFamily="34" charset="0"/>
        </a:defRPr>
      </a:lvl5pPr>
      <a:lvl6pPr marL="457200" algn="l" defTabSz="1020763" rtl="0" fontAlgn="base">
        <a:lnSpc>
          <a:spcPct val="90000"/>
        </a:lnSpc>
        <a:spcBef>
          <a:spcPct val="0"/>
        </a:spcBef>
        <a:spcAft>
          <a:spcPct val="0"/>
        </a:spcAft>
        <a:defRPr sz="3200" b="1">
          <a:solidFill>
            <a:schemeClr val="tx2"/>
          </a:solidFill>
          <a:latin typeface="Arial" pitchFamily="34" charset="0"/>
        </a:defRPr>
      </a:lvl6pPr>
      <a:lvl7pPr marL="914400" algn="l" defTabSz="1020763" rtl="0" fontAlgn="base">
        <a:lnSpc>
          <a:spcPct val="90000"/>
        </a:lnSpc>
        <a:spcBef>
          <a:spcPct val="0"/>
        </a:spcBef>
        <a:spcAft>
          <a:spcPct val="0"/>
        </a:spcAft>
        <a:defRPr sz="3200" b="1">
          <a:solidFill>
            <a:schemeClr val="tx2"/>
          </a:solidFill>
          <a:latin typeface="Arial" pitchFamily="34" charset="0"/>
        </a:defRPr>
      </a:lvl7pPr>
      <a:lvl8pPr marL="1371600" algn="l" defTabSz="1020763" rtl="0" fontAlgn="base">
        <a:lnSpc>
          <a:spcPct val="90000"/>
        </a:lnSpc>
        <a:spcBef>
          <a:spcPct val="0"/>
        </a:spcBef>
        <a:spcAft>
          <a:spcPct val="0"/>
        </a:spcAft>
        <a:defRPr sz="3200" b="1">
          <a:solidFill>
            <a:schemeClr val="tx2"/>
          </a:solidFill>
          <a:latin typeface="Arial" pitchFamily="34" charset="0"/>
        </a:defRPr>
      </a:lvl8pPr>
      <a:lvl9pPr marL="1828800" algn="l" defTabSz="1020763" rtl="0" fontAlgn="base">
        <a:lnSpc>
          <a:spcPct val="90000"/>
        </a:lnSpc>
        <a:spcBef>
          <a:spcPct val="0"/>
        </a:spcBef>
        <a:spcAft>
          <a:spcPct val="0"/>
        </a:spcAft>
        <a:defRPr sz="3200" b="1">
          <a:solidFill>
            <a:schemeClr val="tx2"/>
          </a:solidFill>
          <a:latin typeface="Arial" pitchFamily="34" charset="0"/>
        </a:defRPr>
      </a:lvl9pPr>
    </p:titleStyle>
    <p:bodyStyle>
      <a:lvl1pPr marL="169863" indent="-169863" algn="l" defTabSz="820738" rtl="0" fontAlgn="base">
        <a:lnSpc>
          <a:spcPct val="90000"/>
        </a:lnSpc>
        <a:spcBef>
          <a:spcPct val="30000"/>
        </a:spcBef>
        <a:spcAft>
          <a:spcPct val="0"/>
        </a:spcAft>
        <a:buClr>
          <a:schemeClr val="tx2"/>
        </a:buClr>
        <a:buFont typeface="Wingdings" pitchFamily="2" charset="2"/>
        <a:buChar char="§"/>
        <a:defRPr sz="2200" b="1">
          <a:solidFill>
            <a:schemeClr val="tx1"/>
          </a:solidFill>
          <a:latin typeface="+mn-lt"/>
          <a:ea typeface="+mn-ea"/>
          <a:cs typeface="+mn-cs"/>
        </a:defRPr>
      </a:lvl1pPr>
      <a:lvl2pPr marL="376238" indent="-204788" algn="l" defTabSz="820738" rtl="0" fontAlgn="base">
        <a:lnSpc>
          <a:spcPct val="90000"/>
        </a:lnSpc>
        <a:spcBef>
          <a:spcPct val="30000"/>
        </a:spcBef>
        <a:spcAft>
          <a:spcPct val="0"/>
        </a:spcAft>
        <a:buClr>
          <a:schemeClr val="tx2"/>
        </a:buClr>
        <a:buFont typeface="Wingdings" pitchFamily="2" charset="2"/>
        <a:buChar char="§"/>
        <a:defRPr sz="2000">
          <a:solidFill>
            <a:schemeClr val="tx1"/>
          </a:solidFill>
          <a:latin typeface="+mn-lt"/>
        </a:defRPr>
      </a:lvl2pPr>
      <a:lvl3pPr marL="627063" indent="-185738" algn="l" defTabSz="820738" rtl="0" fontAlgn="base">
        <a:lnSpc>
          <a:spcPct val="90000"/>
        </a:lnSpc>
        <a:spcBef>
          <a:spcPct val="30000"/>
        </a:spcBef>
        <a:spcAft>
          <a:spcPct val="0"/>
        </a:spcAft>
        <a:buClr>
          <a:schemeClr val="tx2"/>
        </a:buClr>
        <a:buFont typeface="Arial" pitchFamily="34" charset="0"/>
        <a:buChar char="–"/>
        <a:defRPr>
          <a:solidFill>
            <a:schemeClr val="tx1"/>
          </a:solidFill>
          <a:latin typeface="+mn-lt"/>
        </a:defRPr>
      </a:lvl3pPr>
      <a:lvl4pPr marL="792163" indent="-163513" algn="l" defTabSz="820738" rtl="0" fontAlgn="base">
        <a:lnSpc>
          <a:spcPct val="90000"/>
        </a:lnSpc>
        <a:spcBef>
          <a:spcPct val="30000"/>
        </a:spcBef>
        <a:spcAft>
          <a:spcPct val="0"/>
        </a:spcAft>
        <a:buClr>
          <a:schemeClr val="tx2"/>
        </a:buClr>
        <a:buFont typeface="Arial" pitchFamily="34" charset="0"/>
        <a:buChar char="–"/>
        <a:defRPr>
          <a:solidFill>
            <a:schemeClr val="tx1"/>
          </a:solidFill>
          <a:latin typeface="+mn-lt"/>
        </a:defRPr>
      </a:lvl4pPr>
      <a:lvl5pPr marL="9572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5pPr>
      <a:lvl6pPr marL="14144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6pPr>
      <a:lvl7pPr marL="18716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7pPr>
      <a:lvl8pPr marL="23288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8pPr>
      <a:lvl9pPr marL="27860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bwMode="auto">
          <a:xfrm>
            <a:off x="261938" y="0"/>
            <a:ext cx="8659812" cy="79533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67587" name="Text Box 3"/>
          <p:cNvSpPr txBox="1">
            <a:spLocks noChangeArrowheads="1"/>
          </p:cNvSpPr>
          <p:nvPr userDrawn="1"/>
        </p:nvSpPr>
        <p:spPr bwMode="auto">
          <a:xfrm>
            <a:off x="250825" y="6540500"/>
            <a:ext cx="8340725" cy="152400"/>
          </a:xfrm>
          <a:prstGeom prst="rect">
            <a:avLst/>
          </a:prstGeom>
          <a:noFill/>
          <a:ln w="9525">
            <a:noFill/>
            <a:miter lim="800000"/>
            <a:headEnd/>
            <a:tailEnd/>
          </a:ln>
          <a:effectLst/>
        </p:spPr>
        <p:txBody>
          <a:bodyPr lIns="0" tIns="0" rIns="0" bIns="0">
            <a:spAutoFit/>
          </a:bodyPr>
          <a:lstStyle/>
          <a:p>
            <a:r>
              <a:rPr lang="en-US" sz="600">
                <a:latin typeface="Arial" pitchFamily="34" charset="0"/>
              </a:rPr>
              <a:t>COPYRIGHT © 2010 THE BOEING COMPANY 			</a:t>
            </a:r>
            <a:r>
              <a:rPr lang="en-US" sz="1000">
                <a:latin typeface="Arial" pitchFamily="34" charset="0"/>
              </a:rPr>
              <a:t>BOEING PROPRIETARY</a:t>
            </a:r>
            <a:endParaRPr lang="en-US" sz="600">
              <a:latin typeface="Arial" pitchFamily="34" charset="0"/>
            </a:endParaRPr>
          </a:p>
        </p:txBody>
      </p:sp>
      <p:pic>
        <p:nvPicPr>
          <p:cNvPr id="67588" name="Picture 4" descr="fdgoals1"/>
          <p:cNvPicPr>
            <a:picLocks noChangeAspect="1" noChangeArrowheads="1"/>
          </p:cNvPicPr>
          <p:nvPr userDrawn="1"/>
        </p:nvPicPr>
        <p:blipFill>
          <a:blip r:embed="rId14" cstate="print"/>
          <a:srcRect/>
          <a:stretch>
            <a:fillRect/>
          </a:stretch>
        </p:blipFill>
        <p:spPr bwMode="auto">
          <a:xfrm>
            <a:off x="0" y="836613"/>
            <a:ext cx="9144000" cy="5562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4"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hf hdr="0" ftr="0" dt="0"/>
  <p:txStyles>
    <p:titleStyle>
      <a:lvl1pPr algn="l" rtl="0" fontAlgn="base">
        <a:lnSpc>
          <a:spcPct val="75000"/>
        </a:lnSpc>
        <a:spcBef>
          <a:spcPct val="0"/>
        </a:spcBef>
        <a:spcAft>
          <a:spcPct val="0"/>
        </a:spcAft>
        <a:defRPr sz="3200">
          <a:solidFill>
            <a:schemeClr val="bg1"/>
          </a:solidFill>
          <a:latin typeface="+mj-lt"/>
          <a:ea typeface="+mj-ea"/>
          <a:cs typeface="+mj-cs"/>
        </a:defRPr>
      </a:lvl1pPr>
      <a:lvl2pPr algn="l" rtl="0" fontAlgn="base">
        <a:lnSpc>
          <a:spcPct val="75000"/>
        </a:lnSpc>
        <a:spcBef>
          <a:spcPct val="0"/>
        </a:spcBef>
        <a:spcAft>
          <a:spcPct val="0"/>
        </a:spcAft>
        <a:defRPr sz="3200">
          <a:solidFill>
            <a:schemeClr val="bg1"/>
          </a:solidFill>
          <a:latin typeface="Arial" pitchFamily="34" charset="0"/>
        </a:defRPr>
      </a:lvl2pPr>
      <a:lvl3pPr algn="l" rtl="0" fontAlgn="base">
        <a:lnSpc>
          <a:spcPct val="75000"/>
        </a:lnSpc>
        <a:spcBef>
          <a:spcPct val="0"/>
        </a:spcBef>
        <a:spcAft>
          <a:spcPct val="0"/>
        </a:spcAft>
        <a:defRPr sz="3200">
          <a:solidFill>
            <a:schemeClr val="bg1"/>
          </a:solidFill>
          <a:latin typeface="Arial" pitchFamily="34" charset="0"/>
        </a:defRPr>
      </a:lvl3pPr>
      <a:lvl4pPr algn="l" rtl="0" fontAlgn="base">
        <a:lnSpc>
          <a:spcPct val="75000"/>
        </a:lnSpc>
        <a:spcBef>
          <a:spcPct val="0"/>
        </a:spcBef>
        <a:spcAft>
          <a:spcPct val="0"/>
        </a:spcAft>
        <a:defRPr sz="3200">
          <a:solidFill>
            <a:schemeClr val="bg1"/>
          </a:solidFill>
          <a:latin typeface="Arial" pitchFamily="34" charset="0"/>
        </a:defRPr>
      </a:lvl4pPr>
      <a:lvl5pPr algn="l" rtl="0" fontAlgn="base">
        <a:lnSpc>
          <a:spcPct val="75000"/>
        </a:lnSpc>
        <a:spcBef>
          <a:spcPct val="0"/>
        </a:spcBef>
        <a:spcAft>
          <a:spcPct val="0"/>
        </a:spcAft>
        <a:defRPr sz="3200">
          <a:solidFill>
            <a:schemeClr val="bg1"/>
          </a:solidFill>
          <a:latin typeface="Arial" pitchFamily="34" charset="0"/>
        </a:defRPr>
      </a:lvl5pPr>
      <a:lvl6pPr marL="457200" algn="l" rtl="0" fontAlgn="base">
        <a:lnSpc>
          <a:spcPct val="75000"/>
        </a:lnSpc>
        <a:spcBef>
          <a:spcPct val="0"/>
        </a:spcBef>
        <a:spcAft>
          <a:spcPct val="0"/>
        </a:spcAft>
        <a:defRPr sz="3200">
          <a:solidFill>
            <a:schemeClr val="bg1"/>
          </a:solidFill>
          <a:latin typeface="Arial" pitchFamily="34" charset="0"/>
        </a:defRPr>
      </a:lvl6pPr>
      <a:lvl7pPr marL="914400" algn="l" rtl="0" fontAlgn="base">
        <a:lnSpc>
          <a:spcPct val="75000"/>
        </a:lnSpc>
        <a:spcBef>
          <a:spcPct val="0"/>
        </a:spcBef>
        <a:spcAft>
          <a:spcPct val="0"/>
        </a:spcAft>
        <a:defRPr sz="3200">
          <a:solidFill>
            <a:schemeClr val="bg1"/>
          </a:solidFill>
          <a:latin typeface="Arial" pitchFamily="34" charset="0"/>
        </a:defRPr>
      </a:lvl7pPr>
      <a:lvl8pPr marL="1371600" algn="l" rtl="0" fontAlgn="base">
        <a:lnSpc>
          <a:spcPct val="75000"/>
        </a:lnSpc>
        <a:spcBef>
          <a:spcPct val="0"/>
        </a:spcBef>
        <a:spcAft>
          <a:spcPct val="0"/>
        </a:spcAft>
        <a:defRPr sz="3200">
          <a:solidFill>
            <a:schemeClr val="bg1"/>
          </a:solidFill>
          <a:latin typeface="Arial" pitchFamily="34" charset="0"/>
        </a:defRPr>
      </a:lvl8pPr>
      <a:lvl9pPr marL="1828800" algn="l" rtl="0" fontAlgn="base">
        <a:lnSpc>
          <a:spcPct val="75000"/>
        </a:lnSpc>
        <a:spcBef>
          <a:spcPct val="0"/>
        </a:spcBef>
        <a:spcAft>
          <a:spcPct val="0"/>
        </a:spcAft>
        <a:defRPr sz="3200">
          <a:solidFill>
            <a:schemeClr val="bg1"/>
          </a:solidFill>
          <a:latin typeface="Arial" pitchFamily="34" charset="0"/>
        </a:defRPr>
      </a:lvl9pPr>
    </p:titleStyle>
    <p:bodyStyle>
      <a:lvl1pPr marL="220663" indent="-220663" algn="l" rtl="0" fontAlgn="base">
        <a:spcBef>
          <a:spcPct val="20000"/>
        </a:spcBef>
        <a:spcAft>
          <a:spcPct val="0"/>
        </a:spcAft>
        <a:buClr>
          <a:schemeClr val="tx1"/>
        </a:buClr>
        <a:buFont typeface="Wingdings" pitchFamily="2" charset="2"/>
        <a:buChar char="n"/>
        <a:defRPr b="1">
          <a:solidFill>
            <a:schemeClr val="tx1"/>
          </a:solidFill>
          <a:latin typeface="+mn-lt"/>
          <a:ea typeface="+mn-ea"/>
          <a:cs typeface="+mn-cs"/>
        </a:defRPr>
      </a:lvl1pPr>
      <a:lvl2pPr marL="460375" indent="-230188" algn="l" rtl="0" fontAlgn="base">
        <a:spcBef>
          <a:spcPct val="20000"/>
        </a:spcBef>
        <a:spcAft>
          <a:spcPct val="0"/>
        </a:spcAft>
        <a:buClr>
          <a:schemeClr val="tx1"/>
        </a:buClr>
        <a:buFont typeface="Wingdings" pitchFamily="2" charset="2"/>
        <a:buChar char="n"/>
        <a:defRPr sz="1600">
          <a:solidFill>
            <a:schemeClr val="tx1"/>
          </a:solidFill>
          <a:latin typeface="+mn-lt"/>
        </a:defRPr>
      </a:lvl2pPr>
      <a:lvl3pPr marL="682625" indent="-220663" algn="l" rtl="0" fontAlgn="base">
        <a:spcBef>
          <a:spcPct val="20000"/>
        </a:spcBef>
        <a:spcAft>
          <a:spcPct val="0"/>
        </a:spcAft>
        <a:buClr>
          <a:schemeClr val="tx1"/>
        </a:buClr>
        <a:buFont typeface="Symbol" pitchFamily="18" charset="2"/>
        <a:buChar char="-"/>
        <a:defRPr sz="1600">
          <a:solidFill>
            <a:schemeClr val="tx1"/>
          </a:solidFill>
          <a:latin typeface="+mn-lt"/>
        </a:defRPr>
      </a:lvl3pPr>
      <a:lvl4pPr marL="904875" indent="-211138" algn="l" rtl="0" fontAlgn="base">
        <a:spcBef>
          <a:spcPct val="20000"/>
        </a:spcBef>
        <a:spcAft>
          <a:spcPct val="0"/>
        </a:spcAft>
        <a:buClr>
          <a:schemeClr val="tx1"/>
        </a:buClr>
        <a:buFont typeface="Symbol" pitchFamily="18" charset="2"/>
        <a:buChar char="-"/>
        <a:defRPr sz="1600">
          <a:solidFill>
            <a:schemeClr val="tx1"/>
          </a:solidFill>
          <a:latin typeface="+mn-lt"/>
        </a:defRPr>
      </a:lvl4pPr>
      <a:lvl5pPr marL="1135063" indent="-220663" algn="l" rtl="0" fontAlgn="base">
        <a:spcBef>
          <a:spcPct val="20000"/>
        </a:spcBef>
        <a:spcAft>
          <a:spcPct val="0"/>
        </a:spcAft>
        <a:buClr>
          <a:schemeClr val="tx1"/>
        </a:buClr>
        <a:buFont typeface="Symbol" pitchFamily="18" charset="2"/>
        <a:buChar char="-"/>
        <a:defRPr sz="1600">
          <a:solidFill>
            <a:schemeClr val="tx1"/>
          </a:solidFill>
          <a:latin typeface="+mn-lt"/>
        </a:defRPr>
      </a:lvl5pPr>
      <a:lvl6pPr marL="1592263" indent="-220663" algn="l" rtl="0" fontAlgn="base">
        <a:spcBef>
          <a:spcPct val="20000"/>
        </a:spcBef>
        <a:spcAft>
          <a:spcPct val="0"/>
        </a:spcAft>
        <a:buClr>
          <a:schemeClr val="tx1"/>
        </a:buClr>
        <a:buFont typeface="Symbol" pitchFamily="18" charset="2"/>
        <a:buChar char="-"/>
        <a:defRPr sz="1600">
          <a:solidFill>
            <a:schemeClr val="tx1"/>
          </a:solidFill>
          <a:latin typeface="+mn-lt"/>
        </a:defRPr>
      </a:lvl6pPr>
      <a:lvl7pPr marL="2049463" indent="-220663" algn="l" rtl="0" fontAlgn="base">
        <a:spcBef>
          <a:spcPct val="20000"/>
        </a:spcBef>
        <a:spcAft>
          <a:spcPct val="0"/>
        </a:spcAft>
        <a:buClr>
          <a:schemeClr val="tx1"/>
        </a:buClr>
        <a:buFont typeface="Symbol" pitchFamily="18" charset="2"/>
        <a:buChar char="-"/>
        <a:defRPr sz="1600">
          <a:solidFill>
            <a:schemeClr val="tx1"/>
          </a:solidFill>
          <a:latin typeface="+mn-lt"/>
        </a:defRPr>
      </a:lvl7pPr>
      <a:lvl8pPr marL="2506663" indent="-220663" algn="l" rtl="0" fontAlgn="base">
        <a:spcBef>
          <a:spcPct val="20000"/>
        </a:spcBef>
        <a:spcAft>
          <a:spcPct val="0"/>
        </a:spcAft>
        <a:buClr>
          <a:schemeClr val="tx1"/>
        </a:buClr>
        <a:buFont typeface="Symbol" pitchFamily="18" charset="2"/>
        <a:buChar char="-"/>
        <a:defRPr sz="1600">
          <a:solidFill>
            <a:schemeClr val="tx1"/>
          </a:solidFill>
          <a:latin typeface="+mn-lt"/>
        </a:defRPr>
      </a:lvl8pPr>
      <a:lvl9pPr marL="2963863" indent="-220663" algn="l" rtl="0" fontAlgn="base">
        <a:spcBef>
          <a:spcPct val="20000"/>
        </a:spcBef>
        <a:spcAft>
          <a:spcPct val="0"/>
        </a:spcAft>
        <a:buClr>
          <a:schemeClr val="tx1"/>
        </a:buClr>
        <a:buFont typeface="Symbol" pitchFamily="18"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77186" name="Rectangle 2"/>
          <p:cNvSpPr>
            <a:spLocks noChangeArrowheads="1"/>
          </p:cNvSpPr>
          <p:nvPr/>
        </p:nvSpPr>
        <p:spPr bwMode="auto">
          <a:xfrm>
            <a:off x="414338" y="6657975"/>
            <a:ext cx="2065337" cy="111125"/>
          </a:xfrm>
          <a:prstGeom prst="rect">
            <a:avLst/>
          </a:prstGeom>
          <a:noFill/>
          <a:ln w="12700">
            <a:noFill/>
            <a:miter lim="800000"/>
            <a:headEnd type="none" w="sm" len="sm"/>
            <a:tailEnd type="none" w="sm" len="sm"/>
          </a:ln>
          <a:effectLst/>
        </p:spPr>
        <p:txBody>
          <a:bodyPr lIns="9144" tIns="9144" rIns="9144" bIns="9144" anchor="b">
            <a:spAutoFit/>
          </a:bodyPr>
          <a:lstStyle/>
          <a:p>
            <a:pPr defTabSz="820738"/>
            <a:r>
              <a:rPr lang="en-US" sz="600" b="0">
                <a:solidFill>
                  <a:srgbClr val="000000"/>
                </a:solidFill>
                <a:latin typeface="Arial" pitchFamily="34" charset="0"/>
              </a:rPr>
              <a:t>Copyright © 2011 Boeing. All rights reserved.</a:t>
            </a:r>
          </a:p>
        </p:txBody>
      </p:sp>
      <p:sp>
        <p:nvSpPr>
          <p:cNvPr id="477187" name="Rectangle 3"/>
          <p:cNvSpPr>
            <a:spLocks noGrp="1" noChangeArrowheads="1"/>
          </p:cNvSpPr>
          <p:nvPr>
            <p:ph type="sldNum" sz="quarter" idx="4"/>
          </p:nvPr>
        </p:nvSpPr>
        <p:spPr bwMode="auto">
          <a:xfrm>
            <a:off x="6945313" y="6532563"/>
            <a:ext cx="1782762" cy="246062"/>
          </a:xfrm>
          <a:prstGeom prst="rect">
            <a:avLst/>
          </a:prstGeom>
          <a:noFill/>
          <a:ln w="9525">
            <a:noFill/>
            <a:miter lim="800000"/>
            <a:headEnd/>
            <a:tailEnd/>
          </a:ln>
          <a:effectLst/>
        </p:spPr>
        <p:txBody>
          <a:bodyPr vert="horz" wrap="square" lIns="9144" tIns="9144" rIns="9144" bIns="9144" numCol="1" anchor="b" anchorCtr="0" compatLnSpc="1">
            <a:prstTxWarp prst="textNoShape">
              <a:avLst/>
            </a:prstTxWarp>
          </a:bodyPr>
          <a:lstStyle>
            <a:lvl1pPr algn="r">
              <a:defRPr sz="1000" b="0">
                <a:solidFill>
                  <a:srgbClr val="000000"/>
                </a:solidFill>
                <a:latin typeface="+mn-lt"/>
              </a:defRPr>
            </a:lvl1pPr>
          </a:lstStyle>
          <a:p>
            <a:r>
              <a:rPr lang="en-US"/>
              <a:t>| </a:t>
            </a:r>
            <a:fld id="{E8693DC5-3786-47CD-9EE5-192793AC51A1}" type="slidenum">
              <a:rPr lang="en-US"/>
              <a:pPr/>
              <a:t>‹#›</a:t>
            </a:fld>
            <a:endParaRPr lang="en-US"/>
          </a:p>
        </p:txBody>
      </p:sp>
      <p:sp>
        <p:nvSpPr>
          <p:cNvPr id="477188" name="Rectangle 4"/>
          <p:cNvSpPr>
            <a:spLocks noGrp="1" noChangeArrowheads="1"/>
          </p:cNvSpPr>
          <p:nvPr>
            <p:ph type="ftr" sz="quarter" idx="3"/>
          </p:nvPr>
        </p:nvSpPr>
        <p:spPr bwMode="auto">
          <a:xfrm>
            <a:off x="2971800" y="6394450"/>
            <a:ext cx="3200400" cy="374650"/>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ctr">
              <a:defRPr sz="1000">
                <a:solidFill>
                  <a:srgbClr val="000000"/>
                </a:solidFill>
                <a:latin typeface="+mn-lt"/>
              </a:defRPr>
            </a:lvl1pPr>
          </a:lstStyle>
          <a:p>
            <a:endParaRPr lang="en-US"/>
          </a:p>
        </p:txBody>
      </p:sp>
      <p:sp>
        <p:nvSpPr>
          <p:cNvPr id="477189" name="Rectangle 5"/>
          <p:cNvSpPr>
            <a:spLocks noGrp="1" noChangeArrowheads="1"/>
          </p:cNvSpPr>
          <p:nvPr>
            <p:ph type="title"/>
          </p:nvPr>
        </p:nvSpPr>
        <p:spPr bwMode="auto">
          <a:xfrm>
            <a:off x="414338" y="376238"/>
            <a:ext cx="8301037" cy="876300"/>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p>
            <a:pPr lvl="0"/>
            <a:r>
              <a:rPr lang="en-US" smtClean="0"/>
              <a:t>Click to edit Master title style</a:t>
            </a:r>
            <a:br>
              <a:rPr lang="en-US" smtClean="0"/>
            </a:br>
            <a:r>
              <a:rPr lang="en-US" smtClean="0"/>
              <a:t>Second line</a:t>
            </a:r>
          </a:p>
        </p:txBody>
      </p:sp>
      <p:sp>
        <p:nvSpPr>
          <p:cNvPr id="477190" name="Rectangle 6"/>
          <p:cNvSpPr>
            <a:spLocks noGrp="1" noChangeArrowheads="1"/>
          </p:cNvSpPr>
          <p:nvPr>
            <p:ph type="body" idx="1"/>
          </p:nvPr>
        </p:nvSpPr>
        <p:spPr bwMode="auto">
          <a:xfrm>
            <a:off x="414338" y="1692275"/>
            <a:ext cx="8301037" cy="162242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51" r:id="rId1"/>
    <p:sldLayoutId id="2147483996" r:id="rId2"/>
    <p:sldLayoutId id="2147483997" r:id="rId3"/>
    <p:sldLayoutId id="2147483998" r:id="rId4"/>
    <p:sldLayoutId id="2147483999" r:id="rId5"/>
    <p:sldLayoutId id="2147484000" r:id="rId6"/>
    <p:sldLayoutId id="2147484001" r:id="rId7"/>
    <p:sldLayoutId id="2147484002" r:id="rId8"/>
    <p:sldLayoutId id="2147484003" r:id="rId9"/>
    <p:sldLayoutId id="2147484004" r:id="rId10"/>
    <p:sldLayoutId id="2147484005" r:id="rId11"/>
  </p:sldLayoutIdLst>
  <p:hf hdr="0" ftr="0" dt="0"/>
  <p:txStyles>
    <p:titleStyle>
      <a:lvl1pPr algn="l" defTabSz="1020763" rtl="0" fontAlgn="base">
        <a:lnSpc>
          <a:spcPct val="90000"/>
        </a:lnSpc>
        <a:spcBef>
          <a:spcPct val="0"/>
        </a:spcBef>
        <a:spcAft>
          <a:spcPct val="0"/>
        </a:spcAft>
        <a:defRPr sz="3200" b="1">
          <a:solidFill>
            <a:schemeClr val="tx2"/>
          </a:solidFill>
          <a:latin typeface="+mj-lt"/>
          <a:ea typeface="+mj-ea"/>
          <a:cs typeface="+mj-cs"/>
        </a:defRPr>
      </a:lvl1pPr>
      <a:lvl2pPr algn="l" defTabSz="1020763" rtl="0" fontAlgn="base">
        <a:lnSpc>
          <a:spcPct val="90000"/>
        </a:lnSpc>
        <a:spcBef>
          <a:spcPct val="0"/>
        </a:spcBef>
        <a:spcAft>
          <a:spcPct val="0"/>
        </a:spcAft>
        <a:defRPr sz="3200" b="1">
          <a:solidFill>
            <a:schemeClr val="tx2"/>
          </a:solidFill>
          <a:latin typeface="Arial" pitchFamily="34" charset="0"/>
        </a:defRPr>
      </a:lvl2pPr>
      <a:lvl3pPr algn="l" defTabSz="1020763" rtl="0" fontAlgn="base">
        <a:lnSpc>
          <a:spcPct val="90000"/>
        </a:lnSpc>
        <a:spcBef>
          <a:spcPct val="0"/>
        </a:spcBef>
        <a:spcAft>
          <a:spcPct val="0"/>
        </a:spcAft>
        <a:defRPr sz="3200" b="1">
          <a:solidFill>
            <a:schemeClr val="tx2"/>
          </a:solidFill>
          <a:latin typeface="Arial" pitchFamily="34" charset="0"/>
        </a:defRPr>
      </a:lvl3pPr>
      <a:lvl4pPr algn="l" defTabSz="1020763" rtl="0" fontAlgn="base">
        <a:lnSpc>
          <a:spcPct val="90000"/>
        </a:lnSpc>
        <a:spcBef>
          <a:spcPct val="0"/>
        </a:spcBef>
        <a:spcAft>
          <a:spcPct val="0"/>
        </a:spcAft>
        <a:defRPr sz="3200" b="1">
          <a:solidFill>
            <a:schemeClr val="tx2"/>
          </a:solidFill>
          <a:latin typeface="Arial" pitchFamily="34" charset="0"/>
        </a:defRPr>
      </a:lvl4pPr>
      <a:lvl5pPr algn="l" defTabSz="1020763" rtl="0" fontAlgn="base">
        <a:lnSpc>
          <a:spcPct val="90000"/>
        </a:lnSpc>
        <a:spcBef>
          <a:spcPct val="0"/>
        </a:spcBef>
        <a:spcAft>
          <a:spcPct val="0"/>
        </a:spcAft>
        <a:defRPr sz="3200" b="1">
          <a:solidFill>
            <a:schemeClr val="tx2"/>
          </a:solidFill>
          <a:latin typeface="Arial" pitchFamily="34" charset="0"/>
        </a:defRPr>
      </a:lvl5pPr>
      <a:lvl6pPr marL="457200" algn="l" defTabSz="1020763" rtl="0" fontAlgn="base">
        <a:lnSpc>
          <a:spcPct val="90000"/>
        </a:lnSpc>
        <a:spcBef>
          <a:spcPct val="0"/>
        </a:spcBef>
        <a:spcAft>
          <a:spcPct val="0"/>
        </a:spcAft>
        <a:defRPr sz="3200" b="1">
          <a:solidFill>
            <a:schemeClr val="tx2"/>
          </a:solidFill>
          <a:latin typeface="Arial" pitchFamily="34" charset="0"/>
        </a:defRPr>
      </a:lvl6pPr>
      <a:lvl7pPr marL="914400" algn="l" defTabSz="1020763" rtl="0" fontAlgn="base">
        <a:lnSpc>
          <a:spcPct val="90000"/>
        </a:lnSpc>
        <a:spcBef>
          <a:spcPct val="0"/>
        </a:spcBef>
        <a:spcAft>
          <a:spcPct val="0"/>
        </a:spcAft>
        <a:defRPr sz="3200" b="1">
          <a:solidFill>
            <a:schemeClr val="tx2"/>
          </a:solidFill>
          <a:latin typeface="Arial" pitchFamily="34" charset="0"/>
        </a:defRPr>
      </a:lvl7pPr>
      <a:lvl8pPr marL="1371600" algn="l" defTabSz="1020763" rtl="0" fontAlgn="base">
        <a:lnSpc>
          <a:spcPct val="90000"/>
        </a:lnSpc>
        <a:spcBef>
          <a:spcPct val="0"/>
        </a:spcBef>
        <a:spcAft>
          <a:spcPct val="0"/>
        </a:spcAft>
        <a:defRPr sz="3200" b="1">
          <a:solidFill>
            <a:schemeClr val="tx2"/>
          </a:solidFill>
          <a:latin typeface="Arial" pitchFamily="34" charset="0"/>
        </a:defRPr>
      </a:lvl8pPr>
      <a:lvl9pPr marL="1828800" algn="l" defTabSz="1020763" rtl="0" fontAlgn="base">
        <a:lnSpc>
          <a:spcPct val="90000"/>
        </a:lnSpc>
        <a:spcBef>
          <a:spcPct val="0"/>
        </a:spcBef>
        <a:spcAft>
          <a:spcPct val="0"/>
        </a:spcAft>
        <a:defRPr sz="3200" b="1">
          <a:solidFill>
            <a:schemeClr val="tx2"/>
          </a:solidFill>
          <a:latin typeface="Arial" pitchFamily="34" charset="0"/>
        </a:defRPr>
      </a:lvl9pPr>
    </p:titleStyle>
    <p:bodyStyle>
      <a:lvl1pPr marL="169863" indent="-169863" algn="l" defTabSz="820738" rtl="0" fontAlgn="base">
        <a:lnSpc>
          <a:spcPct val="90000"/>
        </a:lnSpc>
        <a:spcBef>
          <a:spcPct val="30000"/>
        </a:spcBef>
        <a:spcAft>
          <a:spcPct val="0"/>
        </a:spcAft>
        <a:buClr>
          <a:schemeClr val="tx2"/>
        </a:buClr>
        <a:buFont typeface="Wingdings" pitchFamily="2" charset="2"/>
        <a:buChar char="§"/>
        <a:defRPr sz="2200" b="1">
          <a:solidFill>
            <a:schemeClr val="tx1"/>
          </a:solidFill>
          <a:latin typeface="+mn-lt"/>
          <a:ea typeface="+mn-ea"/>
          <a:cs typeface="+mn-cs"/>
        </a:defRPr>
      </a:lvl1pPr>
      <a:lvl2pPr marL="376238" indent="-204788" algn="l" defTabSz="820738" rtl="0" fontAlgn="base">
        <a:lnSpc>
          <a:spcPct val="90000"/>
        </a:lnSpc>
        <a:spcBef>
          <a:spcPct val="30000"/>
        </a:spcBef>
        <a:spcAft>
          <a:spcPct val="0"/>
        </a:spcAft>
        <a:buClr>
          <a:schemeClr val="tx2"/>
        </a:buClr>
        <a:buFont typeface="Wingdings" pitchFamily="2" charset="2"/>
        <a:buChar char="§"/>
        <a:defRPr sz="2000">
          <a:solidFill>
            <a:schemeClr val="tx1"/>
          </a:solidFill>
          <a:latin typeface="+mn-lt"/>
        </a:defRPr>
      </a:lvl2pPr>
      <a:lvl3pPr marL="627063" indent="-185738" algn="l" defTabSz="820738" rtl="0" fontAlgn="base">
        <a:lnSpc>
          <a:spcPct val="90000"/>
        </a:lnSpc>
        <a:spcBef>
          <a:spcPct val="30000"/>
        </a:spcBef>
        <a:spcAft>
          <a:spcPct val="0"/>
        </a:spcAft>
        <a:buClr>
          <a:schemeClr val="tx2"/>
        </a:buClr>
        <a:buFont typeface="Arial" pitchFamily="34" charset="0"/>
        <a:buChar char="–"/>
        <a:defRPr>
          <a:solidFill>
            <a:schemeClr val="tx1"/>
          </a:solidFill>
          <a:latin typeface="+mn-lt"/>
        </a:defRPr>
      </a:lvl3pPr>
      <a:lvl4pPr marL="792163" indent="-163513" algn="l" defTabSz="820738" rtl="0" fontAlgn="base">
        <a:lnSpc>
          <a:spcPct val="90000"/>
        </a:lnSpc>
        <a:spcBef>
          <a:spcPct val="30000"/>
        </a:spcBef>
        <a:spcAft>
          <a:spcPct val="0"/>
        </a:spcAft>
        <a:buClr>
          <a:schemeClr val="tx2"/>
        </a:buClr>
        <a:buFont typeface="Arial" pitchFamily="34" charset="0"/>
        <a:buChar char="–"/>
        <a:defRPr>
          <a:solidFill>
            <a:schemeClr val="tx1"/>
          </a:solidFill>
          <a:latin typeface="+mn-lt"/>
        </a:defRPr>
      </a:lvl4pPr>
      <a:lvl5pPr marL="9572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5pPr>
      <a:lvl6pPr marL="14144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6pPr>
      <a:lvl7pPr marL="18716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7pPr>
      <a:lvl8pPr marL="23288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8pPr>
      <a:lvl9pPr marL="2786063" indent="-163513" algn="l" defTabSz="820738" rtl="0" fontAlgn="base">
        <a:lnSpc>
          <a:spcPct val="90000"/>
        </a:lnSpc>
        <a:spcBef>
          <a:spcPct val="30000"/>
        </a:spcBef>
        <a:spcAft>
          <a:spcPct val="0"/>
        </a:spcAft>
        <a:buClr>
          <a:schemeClr val="tx2"/>
        </a:buClr>
        <a:buFont typeface="Arial" pitchFamily="34"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94594" name="Rectangle 2"/>
          <p:cNvSpPr>
            <a:spLocks noChangeArrowheads="1"/>
          </p:cNvSpPr>
          <p:nvPr userDrawn="1"/>
        </p:nvSpPr>
        <p:spPr bwMode="auto">
          <a:xfrm>
            <a:off x="0" y="3175"/>
            <a:ext cx="9144000" cy="228600"/>
          </a:xfrm>
          <a:prstGeom prst="rect">
            <a:avLst/>
          </a:prstGeom>
          <a:noFill/>
          <a:ln w="9525">
            <a:noFill/>
            <a:miter lim="800000"/>
            <a:headEnd/>
            <a:tailEnd/>
          </a:ln>
          <a:effectLst/>
        </p:spPr>
        <p:txBody>
          <a:bodyPr>
            <a:spAutoFit/>
          </a:bodyPr>
          <a:lstStyle/>
          <a:p>
            <a:pPr algn="ctr">
              <a:buFont typeface="Wingdings" pitchFamily="2" charset="2"/>
              <a:buNone/>
            </a:pPr>
            <a:r>
              <a:rPr lang="en-US" sz="900" b="0">
                <a:latin typeface="Arial" pitchFamily="34" charset="0"/>
              </a:rPr>
              <a:t>BOEING PROPRIETARY - Distribution Limited to Boeing Personnel</a:t>
            </a:r>
          </a:p>
        </p:txBody>
      </p:sp>
    </p:spTree>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29410" name="Rectangle 2"/>
          <p:cNvSpPr>
            <a:spLocks noGrp="1" noChangeArrowheads="1"/>
          </p:cNvSpPr>
          <p:nvPr>
            <p:ph type="body" idx="1"/>
          </p:nvPr>
        </p:nvSpPr>
        <p:spPr bwMode="auto">
          <a:xfrm>
            <a:off x="298450" y="1455738"/>
            <a:ext cx="8424863" cy="4637087"/>
          </a:xfrm>
          <a:prstGeom prst="rect">
            <a:avLst/>
          </a:prstGeom>
          <a:noFill/>
          <a:ln w="12700">
            <a:noFill/>
            <a:miter lim="800000"/>
            <a:headEnd/>
            <a:tailEnd/>
          </a:ln>
          <a:effectLst/>
        </p:spPr>
        <p:txBody>
          <a:bodyPr vert="horz" wrap="square" lIns="91598" tIns="45048" rIns="91598" bIns="4504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29411" name="Picture 3" descr="BrandZones_3"/>
          <p:cNvPicPr>
            <a:picLocks noChangeAspect="1" noChangeArrowheads="1"/>
          </p:cNvPicPr>
          <p:nvPr/>
        </p:nvPicPr>
        <p:blipFill>
          <a:blip r:embed="rId13" cstate="print"/>
          <a:srcRect/>
          <a:stretch>
            <a:fillRect/>
          </a:stretch>
        </p:blipFill>
        <p:spPr bwMode="auto">
          <a:xfrm>
            <a:off x="0" y="0"/>
            <a:ext cx="9144000" cy="1189038"/>
          </a:xfrm>
          <a:prstGeom prst="rect">
            <a:avLst/>
          </a:prstGeom>
          <a:noFill/>
        </p:spPr>
      </p:pic>
      <p:sp>
        <p:nvSpPr>
          <p:cNvPr id="529412" name="Rectangle 4"/>
          <p:cNvSpPr>
            <a:spLocks noGrp="1" noChangeArrowheads="1"/>
          </p:cNvSpPr>
          <p:nvPr>
            <p:ph type="title"/>
          </p:nvPr>
        </p:nvSpPr>
        <p:spPr bwMode="auto">
          <a:xfrm>
            <a:off x="3025775" y="293688"/>
            <a:ext cx="5946775" cy="881062"/>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p>
            <a:pPr lvl="0"/>
            <a:r>
              <a:rPr lang="en-US" smtClean="0"/>
              <a:t>Click to edit Master title style</a:t>
            </a:r>
          </a:p>
        </p:txBody>
      </p:sp>
      <p:sp>
        <p:nvSpPr>
          <p:cNvPr id="529413" name="Rectangle 5"/>
          <p:cNvSpPr>
            <a:spLocks noChangeArrowheads="1"/>
          </p:cNvSpPr>
          <p:nvPr/>
        </p:nvSpPr>
        <p:spPr bwMode="auto">
          <a:xfrm>
            <a:off x="161925" y="6657975"/>
            <a:ext cx="2730500" cy="155575"/>
          </a:xfrm>
          <a:prstGeom prst="rect">
            <a:avLst/>
          </a:prstGeom>
          <a:noFill/>
          <a:ln w="12700">
            <a:noFill/>
            <a:miter lim="800000"/>
            <a:headEnd type="none" w="sm" len="sm"/>
            <a:tailEnd type="none" w="sm" len="sm"/>
          </a:ln>
          <a:effectLst/>
        </p:spPr>
        <p:txBody>
          <a:bodyPr lIns="9144" tIns="9144" rIns="9144" bIns="9144" anchor="b">
            <a:spAutoFit/>
          </a:bodyPr>
          <a:lstStyle/>
          <a:p>
            <a:pPr defTabSz="820738"/>
            <a:r>
              <a:rPr lang="en-US" sz="900" b="0">
                <a:latin typeface="Arial" pitchFamily="34" charset="0"/>
              </a:rPr>
              <a:t>Copyright © 2011 Boeing. All rights reserved.</a:t>
            </a:r>
          </a:p>
        </p:txBody>
      </p:sp>
      <p:sp>
        <p:nvSpPr>
          <p:cNvPr id="529414" name="Text Box 6"/>
          <p:cNvSpPr txBox="1">
            <a:spLocks noChangeArrowheads="1"/>
          </p:cNvSpPr>
          <p:nvPr/>
        </p:nvSpPr>
        <p:spPr bwMode="auto">
          <a:xfrm>
            <a:off x="2141538" y="6499225"/>
            <a:ext cx="5308600" cy="365125"/>
          </a:xfrm>
          <a:prstGeom prst="rect">
            <a:avLst/>
          </a:prstGeom>
          <a:noFill/>
          <a:ln w="9525">
            <a:noFill/>
            <a:miter lim="800000"/>
            <a:headEnd/>
            <a:tailEnd/>
          </a:ln>
          <a:effectLst/>
        </p:spPr>
        <p:txBody>
          <a:bodyPr>
            <a:spAutoFit/>
          </a:bodyPr>
          <a:lstStyle/>
          <a:p>
            <a:pPr algn="ctr" eaLnBrk="1" hangingPunct="1"/>
            <a:r>
              <a:rPr lang="en-US" sz="900">
                <a:solidFill>
                  <a:srgbClr val="000000"/>
                </a:solidFill>
                <a:latin typeface="Arial" pitchFamily="34" charset="0"/>
              </a:rPr>
              <a:t>BOEING PROPRIETARY</a:t>
            </a:r>
            <a:r>
              <a:rPr lang="en-US" sz="900" b="0">
                <a:solidFill>
                  <a:srgbClr val="000000"/>
                </a:solidFill>
                <a:latin typeface="Arial" pitchFamily="34" charset="0"/>
              </a:rPr>
              <a:t/>
            </a:r>
            <a:br>
              <a:rPr lang="en-US" sz="900" b="0">
                <a:solidFill>
                  <a:srgbClr val="000000"/>
                </a:solidFill>
                <a:latin typeface="Arial" pitchFamily="34" charset="0"/>
              </a:rPr>
            </a:br>
            <a:r>
              <a:rPr lang="en-US" sz="900" b="0">
                <a:solidFill>
                  <a:srgbClr val="000000"/>
                </a:solidFill>
                <a:latin typeface="Arial" pitchFamily="34" charset="0"/>
              </a:rPr>
              <a:t>Distribution Limited to BCA Employees Only</a:t>
            </a:r>
          </a:p>
        </p:txBody>
      </p:sp>
      <p:sp>
        <p:nvSpPr>
          <p:cNvPr id="529415" name="Rectangle 7"/>
          <p:cNvSpPr>
            <a:spLocks noGrp="1" noChangeArrowheads="1"/>
          </p:cNvSpPr>
          <p:nvPr>
            <p:ph type="sldNum" sz="quarter" idx="4"/>
          </p:nvPr>
        </p:nvSpPr>
        <p:spPr bwMode="auto">
          <a:xfrm>
            <a:off x="7150100" y="6526213"/>
            <a:ext cx="1782763" cy="3333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latin typeface="+mn-lt"/>
              </a:defRPr>
            </a:lvl1pPr>
          </a:lstStyle>
          <a:p>
            <a:fld id="{4249B9B0-1071-4F8D-9235-1147E7AA04F6}" type="slidenum">
              <a:rPr lang="en-US"/>
              <a:pPr/>
              <a:t>‹#›</a:t>
            </a:fld>
            <a:endParaRPr lang="en-US"/>
          </a:p>
        </p:txBody>
      </p:sp>
      <p:sp>
        <p:nvSpPr>
          <p:cNvPr id="529416" name="Rectangle 8"/>
          <p:cNvSpPr>
            <a:spLocks noChangeArrowheads="1"/>
          </p:cNvSpPr>
          <p:nvPr userDrawn="1"/>
        </p:nvSpPr>
        <p:spPr bwMode="auto">
          <a:xfrm>
            <a:off x="0" y="1181100"/>
            <a:ext cx="9144000" cy="42863"/>
          </a:xfrm>
          <a:prstGeom prst="rect">
            <a:avLst/>
          </a:prstGeom>
          <a:gradFill rotWithShape="1">
            <a:gsLst>
              <a:gs pos="0">
                <a:schemeClr val="bg1"/>
              </a:gs>
              <a:gs pos="100000">
                <a:srgbClr val="808080"/>
              </a:gs>
            </a:gsLst>
            <a:lin ang="0" scaled="1"/>
          </a:gradFill>
          <a:ln w="9525" algn="ctr">
            <a:no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Lst>
  <p:hf hdr="0" ftr="0" dt="0"/>
  <p:txStyles>
    <p:titleStyle>
      <a:lvl1pPr algn="ctr" rtl="0" fontAlgn="base">
        <a:spcBef>
          <a:spcPct val="0"/>
        </a:spcBef>
        <a:spcAft>
          <a:spcPct val="0"/>
        </a:spcAft>
        <a:defRPr sz="3200">
          <a:solidFill>
            <a:schemeClr val="bg1"/>
          </a:solidFill>
          <a:latin typeface="+mj-lt"/>
          <a:ea typeface="+mj-ea"/>
          <a:cs typeface="+mj-cs"/>
        </a:defRPr>
      </a:lvl1pPr>
      <a:lvl2pPr algn="ctr" rtl="0" fontAlgn="base">
        <a:spcBef>
          <a:spcPct val="0"/>
        </a:spcBef>
        <a:spcAft>
          <a:spcPct val="0"/>
        </a:spcAft>
        <a:defRPr sz="3200">
          <a:solidFill>
            <a:schemeClr val="bg1"/>
          </a:solidFill>
          <a:latin typeface="Arial" pitchFamily="34" charset="0"/>
        </a:defRPr>
      </a:lvl2pPr>
      <a:lvl3pPr algn="ctr" rtl="0" fontAlgn="base">
        <a:spcBef>
          <a:spcPct val="0"/>
        </a:spcBef>
        <a:spcAft>
          <a:spcPct val="0"/>
        </a:spcAft>
        <a:defRPr sz="3200">
          <a:solidFill>
            <a:schemeClr val="bg1"/>
          </a:solidFill>
          <a:latin typeface="Arial" pitchFamily="34" charset="0"/>
        </a:defRPr>
      </a:lvl3pPr>
      <a:lvl4pPr algn="ctr" rtl="0" fontAlgn="base">
        <a:spcBef>
          <a:spcPct val="0"/>
        </a:spcBef>
        <a:spcAft>
          <a:spcPct val="0"/>
        </a:spcAft>
        <a:defRPr sz="3200">
          <a:solidFill>
            <a:schemeClr val="bg1"/>
          </a:solidFill>
          <a:latin typeface="Arial" pitchFamily="34" charset="0"/>
        </a:defRPr>
      </a:lvl4pPr>
      <a:lvl5pPr algn="ctr" rtl="0" fontAlgn="base">
        <a:spcBef>
          <a:spcPct val="0"/>
        </a:spcBef>
        <a:spcAft>
          <a:spcPct val="0"/>
        </a:spcAft>
        <a:defRPr sz="3200">
          <a:solidFill>
            <a:schemeClr val="bg1"/>
          </a:solidFill>
          <a:latin typeface="Arial" pitchFamily="34" charset="0"/>
        </a:defRPr>
      </a:lvl5pPr>
      <a:lvl6pPr marL="457200" algn="ctr" rtl="0" fontAlgn="base">
        <a:spcBef>
          <a:spcPct val="0"/>
        </a:spcBef>
        <a:spcAft>
          <a:spcPct val="0"/>
        </a:spcAft>
        <a:defRPr sz="3200">
          <a:solidFill>
            <a:schemeClr val="bg1"/>
          </a:solidFill>
          <a:latin typeface="Arial" pitchFamily="34" charset="0"/>
        </a:defRPr>
      </a:lvl6pPr>
      <a:lvl7pPr marL="914400" algn="ctr" rtl="0" fontAlgn="base">
        <a:spcBef>
          <a:spcPct val="0"/>
        </a:spcBef>
        <a:spcAft>
          <a:spcPct val="0"/>
        </a:spcAft>
        <a:defRPr sz="3200">
          <a:solidFill>
            <a:schemeClr val="bg1"/>
          </a:solidFill>
          <a:latin typeface="Arial" pitchFamily="34" charset="0"/>
        </a:defRPr>
      </a:lvl7pPr>
      <a:lvl8pPr marL="1371600" algn="ctr" rtl="0" fontAlgn="base">
        <a:spcBef>
          <a:spcPct val="0"/>
        </a:spcBef>
        <a:spcAft>
          <a:spcPct val="0"/>
        </a:spcAft>
        <a:defRPr sz="3200">
          <a:solidFill>
            <a:schemeClr val="bg1"/>
          </a:solidFill>
          <a:latin typeface="Arial" pitchFamily="34" charset="0"/>
        </a:defRPr>
      </a:lvl8pPr>
      <a:lvl9pPr marL="1828800" algn="ctr" rtl="0" fontAlgn="base">
        <a:spcBef>
          <a:spcPct val="0"/>
        </a:spcBef>
        <a:spcAft>
          <a:spcPct val="0"/>
        </a:spcAft>
        <a:defRPr sz="3200">
          <a:solidFill>
            <a:schemeClr val="bg1"/>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bwMode="auto">
          <a:xfrm>
            <a:off x="184150" y="0"/>
            <a:ext cx="8796338" cy="849313"/>
          </a:xfrm>
          <a:prstGeom prst="rect">
            <a:avLst/>
          </a:prstGeom>
          <a:noFill/>
          <a:ln w="9525">
            <a:noFill/>
            <a:miter lim="800000"/>
            <a:headEnd/>
            <a:tailEnd/>
          </a:ln>
          <a:effectLst>
            <a:outerShdw dist="17961" dir="2700000" algn="ctr" rotWithShape="0">
              <a:schemeClr val="tx1">
                <a:alpha val="50000"/>
              </a:schemeClr>
            </a:outerShdw>
          </a:effectLst>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535555" name="Text Box 3"/>
          <p:cNvSpPr txBox="1">
            <a:spLocks noChangeArrowheads="1"/>
          </p:cNvSpPr>
          <p:nvPr/>
        </p:nvSpPr>
        <p:spPr bwMode="auto">
          <a:xfrm>
            <a:off x="1049338" y="6704013"/>
            <a:ext cx="7231062" cy="136525"/>
          </a:xfrm>
          <a:prstGeom prst="rect">
            <a:avLst/>
          </a:prstGeom>
          <a:noFill/>
          <a:ln w="9525">
            <a:noFill/>
            <a:miter lim="800000"/>
            <a:headEnd/>
            <a:tailEnd/>
          </a:ln>
          <a:effectLst/>
        </p:spPr>
        <p:txBody>
          <a:bodyPr lIns="0" tIns="0" rIns="0" bIns="0">
            <a:spAutoFit/>
          </a:bodyPr>
          <a:lstStyle/>
          <a:p>
            <a:pPr algn="ctr" eaLnBrk="1" hangingPunct="1">
              <a:tabLst>
                <a:tab pos="3883025" algn="l"/>
              </a:tabLst>
            </a:pPr>
            <a:r>
              <a:rPr lang="en-US" sz="900">
                <a:effectLst>
                  <a:outerShdw blurRad="38100" dist="38100" dir="2700000" algn="tl">
                    <a:srgbClr val="C0C0C0"/>
                  </a:outerShdw>
                </a:effectLst>
                <a:latin typeface="Arial" pitchFamily="34" charset="0"/>
              </a:rPr>
              <a:t>BOEING PROPRIETARY/COMPETITION SENSITIVE</a:t>
            </a:r>
            <a:endParaRPr lang="en-US" sz="1600" b="0">
              <a:effectLst>
                <a:outerShdw blurRad="38100" dist="38100" dir="2700000" algn="tl">
                  <a:srgbClr val="C0C0C0"/>
                </a:outerShdw>
              </a:effectLst>
              <a:latin typeface="Arial" pitchFamily="34" charset="0"/>
            </a:endParaRPr>
          </a:p>
        </p:txBody>
      </p:sp>
      <p:sp>
        <p:nvSpPr>
          <p:cNvPr id="535556" name="Text Box 4"/>
          <p:cNvSpPr txBox="1">
            <a:spLocks noChangeArrowheads="1"/>
          </p:cNvSpPr>
          <p:nvPr/>
        </p:nvSpPr>
        <p:spPr bwMode="auto">
          <a:xfrm>
            <a:off x="8572500" y="6642100"/>
            <a:ext cx="492125" cy="152400"/>
          </a:xfrm>
          <a:prstGeom prst="rect">
            <a:avLst/>
          </a:prstGeom>
          <a:noFill/>
          <a:ln w="9525">
            <a:noFill/>
            <a:miter lim="800000"/>
            <a:headEnd/>
            <a:tailEnd/>
          </a:ln>
          <a:effectLst/>
        </p:spPr>
        <p:txBody>
          <a:bodyPr wrap="none" lIns="0" tIns="0" rIns="0" bIns="0">
            <a:spAutoFit/>
          </a:bodyPr>
          <a:lstStyle/>
          <a:p>
            <a:pPr algn="r" eaLnBrk="1" hangingPunct="1"/>
            <a:r>
              <a:rPr lang="en-US" sz="1000">
                <a:latin typeface="Arial" pitchFamily="34" charset="0"/>
              </a:rPr>
              <a:t>Slide </a:t>
            </a:r>
            <a:fld id="{2E659331-F7D1-46F3-ADFF-50C0AEBC1025}" type="slidenum">
              <a:rPr lang="en-US" sz="1000">
                <a:latin typeface="Arial" pitchFamily="34" charset="0"/>
              </a:rPr>
              <a:pPr algn="r" eaLnBrk="1" hangingPunct="1"/>
              <a:t>‹#›</a:t>
            </a:fld>
            <a:endParaRPr lang="en-US" sz="1000">
              <a:latin typeface="Arial" pitchFamily="34" charset="0"/>
            </a:endParaRPr>
          </a:p>
        </p:txBody>
      </p:sp>
      <p:sp>
        <p:nvSpPr>
          <p:cNvPr id="535557" name="Rectangle 5"/>
          <p:cNvSpPr>
            <a:spLocks noGrp="1" noChangeArrowheads="1"/>
          </p:cNvSpPr>
          <p:nvPr>
            <p:ph type="body" idx="1"/>
          </p:nvPr>
        </p:nvSpPr>
        <p:spPr bwMode="auto">
          <a:xfrm>
            <a:off x="184150" y="1598613"/>
            <a:ext cx="8737600" cy="219551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35558" name="Rectangle 6"/>
          <p:cNvSpPr>
            <a:spLocks noChangeArrowheads="1"/>
          </p:cNvSpPr>
          <p:nvPr/>
        </p:nvSpPr>
        <p:spPr bwMode="gray">
          <a:xfrm>
            <a:off x="0" y="841375"/>
            <a:ext cx="9144000" cy="276225"/>
          </a:xfrm>
          <a:prstGeom prst="rect">
            <a:avLst/>
          </a:prstGeom>
          <a:solidFill>
            <a:srgbClr val="000082"/>
          </a:solidFill>
          <a:ln w="12700" algn="ctr">
            <a:noFill/>
            <a:miter lim="800000"/>
            <a:headEnd/>
            <a:tailEnd/>
          </a:ln>
          <a:effectLst/>
        </p:spPr>
        <p:txBody>
          <a:bodyPr lIns="182880" tIns="54864" rIns="182880" bIns="54864" anchor="ctr">
            <a:spAutoFit/>
          </a:bodyPr>
          <a:lstStyle/>
          <a:p>
            <a:pPr eaLnBrk="1" hangingPunct="1">
              <a:lnSpc>
                <a:spcPct val="90000"/>
              </a:lnSpc>
              <a:tabLst>
                <a:tab pos="8772525" algn="r"/>
              </a:tabLst>
            </a:pPr>
            <a:r>
              <a:rPr lang="en-US" sz="1200" i="1">
                <a:latin typeface="Arial" pitchFamily="34" charset="0"/>
              </a:rPr>
              <a:t>	</a:t>
            </a:r>
            <a:endParaRPr lang="en-US" sz="1200">
              <a:solidFill>
                <a:schemeClr val="bg1"/>
              </a:solidFill>
              <a:latin typeface="Arial" pitchFamily="34" charset="0"/>
            </a:endParaRPr>
          </a:p>
        </p:txBody>
      </p:sp>
      <p:sp>
        <p:nvSpPr>
          <p:cNvPr id="535559" name="Text Box 7"/>
          <p:cNvSpPr txBox="1">
            <a:spLocks noChangeArrowheads="1"/>
          </p:cNvSpPr>
          <p:nvPr/>
        </p:nvSpPr>
        <p:spPr bwMode="auto">
          <a:xfrm>
            <a:off x="6254750" y="6642100"/>
            <a:ext cx="2309813" cy="152400"/>
          </a:xfrm>
          <a:prstGeom prst="rect">
            <a:avLst/>
          </a:prstGeom>
          <a:noFill/>
          <a:ln w="9525">
            <a:noFill/>
            <a:miter lim="800000"/>
            <a:headEnd/>
            <a:tailEnd/>
          </a:ln>
          <a:effectLst/>
        </p:spPr>
        <p:txBody>
          <a:bodyPr lIns="0" tIns="0" rIns="0" bIns="0" anchor="ctr" anchorCtr="1">
            <a:spAutoFit/>
          </a:bodyPr>
          <a:lstStyle/>
          <a:p>
            <a:pPr algn="r" eaLnBrk="1" hangingPunct="1"/>
            <a:r>
              <a:rPr lang="en-US" sz="1000">
                <a:latin typeface="Arial" pitchFamily="34" charset="0"/>
              </a:rPr>
              <a:t>DTFAWA-09-R-SE2020-SIR1FO   /</a:t>
            </a:r>
          </a:p>
        </p:txBody>
      </p:sp>
    </p:spTree>
  </p:cSld>
  <p:clrMap bg1="lt1" tx1="dk1" bg2="lt2" tx2="dk2" accent1="accent1" accent2="accent2" accent3="accent3" accent4="accent4" accent5="accent5" accent6="accent6" hlink="hlink" folHlink="folHlink"/>
  <p:sldLayoutIdLst>
    <p:sldLayoutId id="214748375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ransition/>
  <p:timing>
    <p:tnLst>
      <p:par>
        <p:cTn id="1" dur="indefinite" restart="never" nodeType="tmRoot"/>
      </p:par>
    </p:tnLst>
  </p:timing>
  <p:hf hdr="0" ftr="0" dt="0"/>
  <p:txStyles>
    <p:titleStyle>
      <a:lvl1pPr algn="l" rtl="0" fontAlgn="base">
        <a:lnSpc>
          <a:spcPct val="75000"/>
        </a:lnSpc>
        <a:spcBef>
          <a:spcPct val="0"/>
        </a:spcBef>
        <a:spcAft>
          <a:spcPct val="0"/>
        </a:spcAft>
        <a:defRPr sz="4400">
          <a:solidFill>
            <a:schemeClr val="bg1"/>
          </a:solidFill>
          <a:latin typeface="+mj-lt"/>
          <a:ea typeface="+mj-ea"/>
          <a:cs typeface="+mj-cs"/>
        </a:defRPr>
      </a:lvl1pPr>
      <a:lvl2pPr algn="l" rtl="0" fontAlgn="base">
        <a:lnSpc>
          <a:spcPct val="75000"/>
        </a:lnSpc>
        <a:spcBef>
          <a:spcPct val="0"/>
        </a:spcBef>
        <a:spcAft>
          <a:spcPct val="0"/>
        </a:spcAft>
        <a:defRPr sz="4400">
          <a:solidFill>
            <a:schemeClr val="bg1"/>
          </a:solidFill>
          <a:latin typeface="Times New Roman" pitchFamily="18" charset="0"/>
        </a:defRPr>
      </a:lvl2pPr>
      <a:lvl3pPr algn="l" rtl="0" fontAlgn="base">
        <a:lnSpc>
          <a:spcPct val="75000"/>
        </a:lnSpc>
        <a:spcBef>
          <a:spcPct val="0"/>
        </a:spcBef>
        <a:spcAft>
          <a:spcPct val="0"/>
        </a:spcAft>
        <a:defRPr sz="4400">
          <a:solidFill>
            <a:schemeClr val="bg1"/>
          </a:solidFill>
          <a:latin typeface="Times New Roman" pitchFamily="18" charset="0"/>
        </a:defRPr>
      </a:lvl3pPr>
      <a:lvl4pPr algn="l" rtl="0" fontAlgn="base">
        <a:lnSpc>
          <a:spcPct val="75000"/>
        </a:lnSpc>
        <a:spcBef>
          <a:spcPct val="0"/>
        </a:spcBef>
        <a:spcAft>
          <a:spcPct val="0"/>
        </a:spcAft>
        <a:defRPr sz="4400">
          <a:solidFill>
            <a:schemeClr val="bg1"/>
          </a:solidFill>
          <a:latin typeface="Times New Roman" pitchFamily="18" charset="0"/>
        </a:defRPr>
      </a:lvl4pPr>
      <a:lvl5pPr algn="l" rtl="0" fontAlgn="base">
        <a:lnSpc>
          <a:spcPct val="75000"/>
        </a:lnSpc>
        <a:spcBef>
          <a:spcPct val="0"/>
        </a:spcBef>
        <a:spcAft>
          <a:spcPct val="0"/>
        </a:spcAft>
        <a:defRPr sz="4400">
          <a:solidFill>
            <a:schemeClr val="bg1"/>
          </a:solidFill>
          <a:latin typeface="Times New Roman" pitchFamily="18" charset="0"/>
        </a:defRPr>
      </a:lvl5pPr>
      <a:lvl6pPr marL="457200" algn="l" rtl="0" fontAlgn="base">
        <a:lnSpc>
          <a:spcPct val="75000"/>
        </a:lnSpc>
        <a:spcBef>
          <a:spcPct val="0"/>
        </a:spcBef>
        <a:spcAft>
          <a:spcPct val="0"/>
        </a:spcAft>
        <a:defRPr sz="4400">
          <a:solidFill>
            <a:schemeClr val="bg1"/>
          </a:solidFill>
          <a:latin typeface="Times New Roman" pitchFamily="18" charset="0"/>
        </a:defRPr>
      </a:lvl6pPr>
      <a:lvl7pPr marL="914400" algn="l" rtl="0" fontAlgn="base">
        <a:lnSpc>
          <a:spcPct val="75000"/>
        </a:lnSpc>
        <a:spcBef>
          <a:spcPct val="0"/>
        </a:spcBef>
        <a:spcAft>
          <a:spcPct val="0"/>
        </a:spcAft>
        <a:defRPr sz="4400">
          <a:solidFill>
            <a:schemeClr val="bg1"/>
          </a:solidFill>
          <a:latin typeface="Times New Roman" pitchFamily="18" charset="0"/>
        </a:defRPr>
      </a:lvl7pPr>
      <a:lvl8pPr marL="1371600" algn="l" rtl="0" fontAlgn="base">
        <a:lnSpc>
          <a:spcPct val="75000"/>
        </a:lnSpc>
        <a:spcBef>
          <a:spcPct val="0"/>
        </a:spcBef>
        <a:spcAft>
          <a:spcPct val="0"/>
        </a:spcAft>
        <a:defRPr sz="4400">
          <a:solidFill>
            <a:schemeClr val="bg1"/>
          </a:solidFill>
          <a:latin typeface="Times New Roman" pitchFamily="18" charset="0"/>
        </a:defRPr>
      </a:lvl8pPr>
      <a:lvl9pPr marL="1828800" algn="l" rtl="0" fontAlgn="base">
        <a:lnSpc>
          <a:spcPct val="75000"/>
        </a:lnSpc>
        <a:spcBef>
          <a:spcPct val="0"/>
        </a:spcBef>
        <a:spcAft>
          <a:spcPct val="0"/>
        </a:spcAft>
        <a:defRPr sz="4400">
          <a:solidFill>
            <a:schemeClr val="bg1"/>
          </a:solidFill>
          <a:latin typeface="Times New Roman" pitchFamily="18" charset="0"/>
        </a:defRPr>
      </a:lvl9pPr>
    </p:titleStyle>
    <p:bodyStyle>
      <a:lvl1pPr marL="220663" indent="-220663" algn="l" rtl="0" fontAlgn="base">
        <a:spcBef>
          <a:spcPct val="20000"/>
        </a:spcBef>
        <a:spcAft>
          <a:spcPct val="0"/>
        </a:spcAft>
        <a:buClr>
          <a:schemeClr val="tx1"/>
        </a:buClr>
        <a:buFont typeface="Wingdings" pitchFamily="2" charset="2"/>
        <a:buChar char="§"/>
        <a:defRPr sz="3200" b="1">
          <a:solidFill>
            <a:schemeClr val="tx1"/>
          </a:solidFill>
          <a:latin typeface="+mn-lt"/>
          <a:ea typeface="+mn-ea"/>
          <a:cs typeface="+mn-cs"/>
        </a:defRPr>
      </a:lvl1pPr>
      <a:lvl2pPr marL="452438" indent="-230188" algn="l" rtl="0" fontAlgn="base">
        <a:spcBef>
          <a:spcPct val="0"/>
        </a:spcBef>
        <a:spcAft>
          <a:spcPct val="0"/>
        </a:spcAft>
        <a:buClr>
          <a:schemeClr val="tx1"/>
        </a:buClr>
        <a:buFont typeface="Symbol" pitchFamily="18" charset="2"/>
        <a:buChar char="·"/>
        <a:defRPr sz="2800">
          <a:solidFill>
            <a:schemeClr val="tx1"/>
          </a:solidFill>
          <a:latin typeface="+mn-lt"/>
        </a:defRPr>
      </a:lvl2pPr>
      <a:lvl3pPr marL="674688" indent="-220663" algn="l" rtl="0" fontAlgn="base">
        <a:spcBef>
          <a:spcPct val="0"/>
        </a:spcBef>
        <a:spcAft>
          <a:spcPct val="0"/>
        </a:spcAft>
        <a:buClr>
          <a:schemeClr val="tx1"/>
        </a:buClr>
        <a:buFont typeface="Symbol" pitchFamily="18" charset="2"/>
        <a:buChar char="·"/>
        <a:defRPr sz="2800">
          <a:solidFill>
            <a:schemeClr val="tx1"/>
          </a:solidFill>
          <a:latin typeface="+mn-lt"/>
        </a:defRPr>
      </a:lvl3pPr>
      <a:lvl4pPr marL="912813" indent="-236538" algn="l" rtl="0" fontAlgn="base">
        <a:spcBef>
          <a:spcPct val="0"/>
        </a:spcBef>
        <a:spcAft>
          <a:spcPct val="0"/>
        </a:spcAft>
        <a:buClr>
          <a:schemeClr val="tx1"/>
        </a:buClr>
        <a:buFont typeface="Symbol" pitchFamily="18" charset="2"/>
        <a:buChar char="-"/>
        <a:defRPr sz="2800">
          <a:solidFill>
            <a:schemeClr val="tx1"/>
          </a:solidFill>
          <a:latin typeface="+mn-lt"/>
        </a:defRPr>
      </a:lvl4pPr>
      <a:lvl5pPr marL="1139825" indent="-225425" algn="l" rtl="0" fontAlgn="base">
        <a:spcBef>
          <a:spcPct val="0"/>
        </a:spcBef>
        <a:spcAft>
          <a:spcPct val="0"/>
        </a:spcAft>
        <a:buClr>
          <a:schemeClr val="tx1"/>
        </a:buClr>
        <a:buFont typeface="Symbol" pitchFamily="18" charset="2"/>
        <a:buChar char="-"/>
        <a:defRPr sz="2800">
          <a:solidFill>
            <a:schemeClr val="tx1"/>
          </a:solidFill>
          <a:latin typeface="+mn-lt"/>
        </a:defRPr>
      </a:lvl5pPr>
      <a:lvl6pPr marL="1597025" indent="-225425" algn="l" rtl="0" fontAlgn="base">
        <a:spcBef>
          <a:spcPct val="0"/>
        </a:spcBef>
        <a:spcAft>
          <a:spcPct val="0"/>
        </a:spcAft>
        <a:buClr>
          <a:schemeClr val="tx1"/>
        </a:buClr>
        <a:buFont typeface="Symbol" pitchFamily="18" charset="2"/>
        <a:buChar char="-"/>
        <a:defRPr sz="2800">
          <a:solidFill>
            <a:schemeClr val="tx1"/>
          </a:solidFill>
          <a:latin typeface="+mn-lt"/>
        </a:defRPr>
      </a:lvl6pPr>
      <a:lvl7pPr marL="2054225" indent="-225425" algn="l" rtl="0" fontAlgn="base">
        <a:spcBef>
          <a:spcPct val="0"/>
        </a:spcBef>
        <a:spcAft>
          <a:spcPct val="0"/>
        </a:spcAft>
        <a:buClr>
          <a:schemeClr val="tx1"/>
        </a:buClr>
        <a:buFont typeface="Symbol" pitchFamily="18" charset="2"/>
        <a:buChar char="-"/>
        <a:defRPr sz="2800">
          <a:solidFill>
            <a:schemeClr val="tx1"/>
          </a:solidFill>
          <a:latin typeface="+mn-lt"/>
        </a:defRPr>
      </a:lvl7pPr>
      <a:lvl8pPr marL="2511425" indent="-225425" algn="l" rtl="0" fontAlgn="base">
        <a:spcBef>
          <a:spcPct val="0"/>
        </a:spcBef>
        <a:spcAft>
          <a:spcPct val="0"/>
        </a:spcAft>
        <a:buClr>
          <a:schemeClr val="tx1"/>
        </a:buClr>
        <a:buFont typeface="Symbol" pitchFamily="18" charset="2"/>
        <a:buChar char="-"/>
        <a:defRPr sz="2800">
          <a:solidFill>
            <a:schemeClr val="tx1"/>
          </a:solidFill>
          <a:latin typeface="+mn-lt"/>
        </a:defRPr>
      </a:lvl8pPr>
      <a:lvl9pPr marL="2968625" indent="-225425" algn="l" rtl="0" fontAlgn="base">
        <a:spcBef>
          <a:spcPct val="0"/>
        </a:spcBef>
        <a:spcAft>
          <a:spcPct val="0"/>
        </a:spcAft>
        <a:buClr>
          <a:schemeClr val="tx1"/>
        </a:buClr>
        <a:buFont typeface="Symbol" pitchFamily="18" charset="2"/>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44770" name="Rectangle 2"/>
          <p:cNvSpPr>
            <a:spLocks noGrp="1" noChangeArrowheads="1"/>
          </p:cNvSpPr>
          <p:nvPr>
            <p:ph type="title"/>
          </p:nvPr>
        </p:nvSpPr>
        <p:spPr bwMode="auto">
          <a:xfrm>
            <a:off x="287338" y="0"/>
            <a:ext cx="6862762" cy="79533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544771" name="Rectangle 3"/>
          <p:cNvSpPr>
            <a:spLocks noGrp="1" noChangeArrowheads="1"/>
          </p:cNvSpPr>
          <p:nvPr>
            <p:ph type="body" idx="1"/>
          </p:nvPr>
        </p:nvSpPr>
        <p:spPr bwMode="auto">
          <a:xfrm>
            <a:off x="1123950" y="1598613"/>
            <a:ext cx="7440613" cy="159543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4772" name="Text Box 4"/>
          <p:cNvSpPr txBox="1">
            <a:spLocks noChangeArrowheads="1"/>
          </p:cNvSpPr>
          <p:nvPr/>
        </p:nvSpPr>
        <p:spPr bwMode="auto">
          <a:xfrm>
            <a:off x="684213" y="6708775"/>
            <a:ext cx="2827337" cy="92075"/>
          </a:xfrm>
          <a:prstGeom prst="rect">
            <a:avLst/>
          </a:prstGeom>
          <a:noFill/>
          <a:ln w="9525">
            <a:noFill/>
            <a:miter lim="800000"/>
            <a:headEnd/>
            <a:tailEnd/>
          </a:ln>
          <a:effectLst/>
        </p:spPr>
        <p:txBody>
          <a:bodyPr lIns="0" tIns="0" rIns="0" bIns="0">
            <a:spAutoFit/>
          </a:bodyPr>
          <a:lstStyle/>
          <a:p>
            <a:pPr eaLnBrk="1" hangingPunct="1"/>
            <a:r>
              <a:rPr lang="en-US" sz="600" b="0">
                <a:latin typeface="Arial" pitchFamily="34" charset="0"/>
              </a:rPr>
              <a:t>COPYRIGHT © 2006 THE BOEING COMPANY</a:t>
            </a:r>
          </a:p>
        </p:txBody>
      </p:sp>
    </p:spTree>
  </p:cSld>
  <p:clrMap bg1="lt1" tx1="dk1" bg2="lt2" tx2="dk2" accent1="accent1" accent2="accent2" accent3="accent3" accent4="accent4" accent5="accent5" accent6="accent6" hlink="hlink" folHlink="folHlink"/>
  <p:sldLayoutIdLst>
    <p:sldLayoutId id="2147483760" r:id="rId1"/>
    <p:sldLayoutId id="2147484038" r:id="rId2"/>
    <p:sldLayoutId id="2147484039" r:id="rId3"/>
    <p:sldLayoutId id="2147484040" r:id="rId4"/>
    <p:sldLayoutId id="2147484041" r:id="rId5"/>
    <p:sldLayoutId id="2147484042" r:id="rId6"/>
    <p:sldLayoutId id="2147484043" r:id="rId7"/>
    <p:sldLayoutId id="2147484044" r:id="rId8"/>
    <p:sldLayoutId id="2147484045" r:id="rId9"/>
    <p:sldLayoutId id="2147484046" r:id="rId10"/>
    <p:sldLayoutId id="2147484047" r:id="rId11"/>
  </p:sldLayoutIdLst>
  <p:transition/>
  <p:timing>
    <p:tnLst>
      <p:par>
        <p:cTn id="1" dur="indefinite" restart="never" nodeType="tmRoot"/>
      </p:par>
    </p:tnLst>
  </p:timing>
  <p:hf hdr="0" ftr="0" dt="0"/>
  <p:txStyles>
    <p:titleStyle>
      <a:lvl1pPr algn="l" rtl="0" fontAlgn="base">
        <a:lnSpc>
          <a:spcPct val="75000"/>
        </a:lnSpc>
        <a:spcBef>
          <a:spcPct val="0"/>
        </a:spcBef>
        <a:spcAft>
          <a:spcPct val="0"/>
        </a:spcAft>
        <a:defRPr sz="3200">
          <a:solidFill>
            <a:schemeClr val="bg1"/>
          </a:solidFill>
          <a:latin typeface="+mj-lt"/>
          <a:ea typeface="+mj-ea"/>
          <a:cs typeface="+mj-cs"/>
        </a:defRPr>
      </a:lvl1pPr>
      <a:lvl2pPr algn="l" rtl="0" fontAlgn="base">
        <a:lnSpc>
          <a:spcPct val="75000"/>
        </a:lnSpc>
        <a:spcBef>
          <a:spcPct val="0"/>
        </a:spcBef>
        <a:spcAft>
          <a:spcPct val="0"/>
        </a:spcAft>
        <a:defRPr sz="3200">
          <a:solidFill>
            <a:schemeClr val="bg1"/>
          </a:solidFill>
          <a:latin typeface="Arial" pitchFamily="34" charset="0"/>
        </a:defRPr>
      </a:lvl2pPr>
      <a:lvl3pPr algn="l" rtl="0" fontAlgn="base">
        <a:lnSpc>
          <a:spcPct val="75000"/>
        </a:lnSpc>
        <a:spcBef>
          <a:spcPct val="0"/>
        </a:spcBef>
        <a:spcAft>
          <a:spcPct val="0"/>
        </a:spcAft>
        <a:defRPr sz="3200">
          <a:solidFill>
            <a:schemeClr val="bg1"/>
          </a:solidFill>
          <a:latin typeface="Arial" pitchFamily="34" charset="0"/>
        </a:defRPr>
      </a:lvl3pPr>
      <a:lvl4pPr algn="l" rtl="0" fontAlgn="base">
        <a:lnSpc>
          <a:spcPct val="75000"/>
        </a:lnSpc>
        <a:spcBef>
          <a:spcPct val="0"/>
        </a:spcBef>
        <a:spcAft>
          <a:spcPct val="0"/>
        </a:spcAft>
        <a:defRPr sz="3200">
          <a:solidFill>
            <a:schemeClr val="bg1"/>
          </a:solidFill>
          <a:latin typeface="Arial" pitchFamily="34" charset="0"/>
        </a:defRPr>
      </a:lvl4pPr>
      <a:lvl5pPr algn="l" rtl="0" fontAlgn="base">
        <a:lnSpc>
          <a:spcPct val="75000"/>
        </a:lnSpc>
        <a:spcBef>
          <a:spcPct val="0"/>
        </a:spcBef>
        <a:spcAft>
          <a:spcPct val="0"/>
        </a:spcAft>
        <a:defRPr sz="3200">
          <a:solidFill>
            <a:schemeClr val="bg1"/>
          </a:solidFill>
          <a:latin typeface="Arial" pitchFamily="34" charset="0"/>
        </a:defRPr>
      </a:lvl5pPr>
      <a:lvl6pPr marL="457200" algn="l" rtl="0" fontAlgn="base">
        <a:lnSpc>
          <a:spcPct val="75000"/>
        </a:lnSpc>
        <a:spcBef>
          <a:spcPct val="0"/>
        </a:spcBef>
        <a:spcAft>
          <a:spcPct val="0"/>
        </a:spcAft>
        <a:defRPr sz="3200">
          <a:solidFill>
            <a:schemeClr val="bg1"/>
          </a:solidFill>
          <a:latin typeface="Arial" pitchFamily="34" charset="0"/>
        </a:defRPr>
      </a:lvl6pPr>
      <a:lvl7pPr marL="914400" algn="l" rtl="0" fontAlgn="base">
        <a:lnSpc>
          <a:spcPct val="75000"/>
        </a:lnSpc>
        <a:spcBef>
          <a:spcPct val="0"/>
        </a:spcBef>
        <a:spcAft>
          <a:spcPct val="0"/>
        </a:spcAft>
        <a:defRPr sz="3200">
          <a:solidFill>
            <a:schemeClr val="bg1"/>
          </a:solidFill>
          <a:latin typeface="Arial" pitchFamily="34" charset="0"/>
        </a:defRPr>
      </a:lvl7pPr>
      <a:lvl8pPr marL="1371600" algn="l" rtl="0" fontAlgn="base">
        <a:lnSpc>
          <a:spcPct val="75000"/>
        </a:lnSpc>
        <a:spcBef>
          <a:spcPct val="0"/>
        </a:spcBef>
        <a:spcAft>
          <a:spcPct val="0"/>
        </a:spcAft>
        <a:defRPr sz="3200">
          <a:solidFill>
            <a:schemeClr val="bg1"/>
          </a:solidFill>
          <a:latin typeface="Arial" pitchFamily="34" charset="0"/>
        </a:defRPr>
      </a:lvl8pPr>
      <a:lvl9pPr marL="1828800" algn="l" rtl="0" fontAlgn="base">
        <a:lnSpc>
          <a:spcPct val="75000"/>
        </a:lnSpc>
        <a:spcBef>
          <a:spcPct val="0"/>
        </a:spcBef>
        <a:spcAft>
          <a:spcPct val="0"/>
        </a:spcAft>
        <a:defRPr sz="3200">
          <a:solidFill>
            <a:schemeClr val="bg1"/>
          </a:solidFill>
          <a:latin typeface="Arial" pitchFamily="34" charset="0"/>
        </a:defRPr>
      </a:lvl9pPr>
    </p:titleStyle>
    <p:bodyStyle>
      <a:lvl1pPr marL="220663" indent="-220663" algn="l" rtl="0" fontAlgn="base">
        <a:spcBef>
          <a:spcPct val="20000"/>
        </a:spcBef>
        <a:spcAft>
          <a:spcPct val="0"/>
        </a:spcAft>
        <a:buClr>
          <a:schemeClr val="accent2"/>
        </a:buClr>
        <a:buFont typeface="Wingdings" pitchFamily="2" charset="2"/>
        <a:buChar char="n"/>
        <a:defRPr b="1">
          <a:solidFill>
            <a:schemeClr val="tx1"/>
          </a:solidFill>
          <a:latin typeface="+mn-lt"/>
          <a:ea typeface="+mn-ea"/>
          <a:cs typeface="+mn-cs"/>
        </a:defRPr>
      </a:lvl1pPr>
      <a:lvl2pPr marL="460375" indent="-230188" algn="l" rtl="0" fontAlgn="base">
        <a:spcBef>
          <a:spcPct val="20000"/>
        </a:spcBef>
        <a:spcAft>
          <a:spcPct val="0"/>
        </a:spcAft>
        <a:buClr>
          <a:schemeClr val="accent2"/>
        </a:buClr>
        <a:buFont typeface="Wingdings" pitchFamily="2" charset="2"/>
        <a:buChar char="n"/>
        <a:defRPr b="1">
          <a:solidFill>
            <a:schemeClr val="tx1"/>
          </a:solidFill>
          <a:latin typeface="+mn-lt"/>
        </a:defRPr>
      </a:lvl2pPr>
      <a:lvl3pPr marL="682625" indent="-220663" algn="l" rtl="0" fontAlgn="base">
        <a:spcBef>
          <a:spcPct val="20000"/>
        </a:spcBef>
        <a:spcAft>
          <a:spcPct val="0"/>
        </a:spcAft>
        <a:buClr>
          <a:schemeClr val="accent2"/>
        </a:buClr>
        <a:buFont typeface="Arial Black" pitchFamily="34" charset="0"/>
        <a:buChar char="–"/>
        <a:defRPr b="1">
          <a:solidFill>
            <a:schemeClr val="tx1"/>
          </a:solidFill>
          <a:latin typeface="+mn-lt"/>
        </a:defRPr>
      </a:lvl3pPr>
      <a:lvl4pPr marL="904875" indent="-211138" algn="l" rtl="0" fontAlgn="base">
        <a:spcBef>
          <a:spcPct val="20000"/>
        </a:spcBef>
        <a:spcAft>
          <a:spcPct val="0"/>
        </a:spcAft>
        <a:buClr>
          <a:schemeClr val="accent2"/>
        </a:buClr>
        <a:buFont typeface="Arial Black" pitchFamily="34" charset="0"/>
        <a:buChar char="–"/>
        <a:defRPr b="1">
          <a:solidFill>
            <a:schemeClr val="tx1"/>
          </a:solidFill>
          <a:latin typeface="+mn-lt"/>
        </a:defRPr>
      </a:lvl4pPr>
      <a:lvl5pPr marL="1135063" indent="-220663" algn="l" rtl="0" fontAlgn="base">
        <a:spcBef>
          <a:spcPct val="20000"/>
        </a:spcBef>
        <a:spcAft>
          <a:spcPct val="0"/>
        </a:spcAft>
        <a:buClr>
          <a:schemeClr val="accent2"/>
        </a:buClr>
        <a:buFont typeface="Arial Black" pitchFamily="34" charset="0"/>
        <a:buChar char="–"/>
        <a:defRPr b="1">
          <a:solidFill>
            <a:schemeClr val="tx1"/>
          </a:solidFill>
          <a:latin typeface="+mn-lt"/>
        </a:defRPr>
      </a:lvl5pPr>
      <a:lvl6pPr marL="1592263" indent="-220663" algn="l" rtl="0" fontAlgn="base">
        <a:spcBef>
          <a:spcPct val="20000"/>
        </a:spcBef>
        <a:spcAft>
          <a:spcPct val="0"/>
        </a:spcAft>
        <a:buClr>
          <a:schemeClr val="accent2"/>
        </a:buClr>
        <a:buFont typeface="Arial Black" pitchFamily="34" charset="0"/>
        <a:buChar char="–"/>
        <a:defRPr b="1">
          <a:solidFill>
            <a:schemeClr val="tx1"/>
          </a:solidFill>
          <a:latin typeface="+mn-lt"/>
        </a:defRPr>
      </a:lvl6pPr>
      <a:lvl7pPr marL="2049463" indent="-220663" algn="l" rtl="0" fontAlgn="base">
        <a:spcBef>
          <a:spcPct val="20000"/>
        </a:spcBef>
        <a:spcAft>
          <a:spcPct val="0"/>
        </a:spcAft>
        <a:buClr>
          <a:schemeClr val="accent2"/>
        </a:buClr>
        <a:buFont typeface="Arial Black" pitchFamily="34" charset="0"/>
        <a:buChar char="–"/>
        <a:defRPr b="1">
          <a:solidFill>
            <a:schemeClr val="tx1"/>
          </a:solidFill>
          <a:latin typeface="+mn-lt"/>
        </a:defRPr>
      </a:lvl7pPr>
      <a:lvl8pPr marL="2506663" indent="-220663" algn="l" rtl="0" fontAlgn="base">
        <a:spcBef>
          <a:spcPct val="20000"/>
        </a:spcBef>
        <a:spcAft>
          <a:spcPct val="0"/>
        </a:spcAft>
        <a:buClr>
          <a:schemeClr val="accent2"/>
        </a:buClr>
        <a:buFont typeface="Arial Black" pitchFamily="34" charset="0"/>
        <a:buChar char="–"/>
        <a:defRPr b="1">
          <a:solidFill>
            <a:schemeClr val="tx1"/>
          </a:solidFill>
          <a:latin typeface="+mn-lt"/>
        </a:defRPr>
      </a:lvl8pPr>
      <a:lvl9pPr marL="2963863" indent="-220663" algn="l" rtl="0" fontAlgn="base">
        <a:spcBef>
          <a:spcPct val="20000"/>
        </a:spcBef>
        <a:spcAft>
          <a:spcPct val="0"/>
        </a:spcAft>
        <a:buClr>
          <a:schemeClr val="accent2"/>
        </a:buClr>
        <a:buFont typeface="Arial Black" pitchFamily="34" charset="0"/>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Line 93"/>
          <p:cNvSpPr>
            <a:spLocks noChangeShapeType="1"/>
          </p:cNvSpPr>
          <p:nvPr/>
        </p:nvSpPr>
        <p:spPr bwMode="auto">
          <a:xfrm>
            <a:off x="392113" y="1268413"/>
            <a:ext cx="8345487" cy="0"/>
          </a:xfrm>
          <a:prstGeom prst="line">
            <a:avLst/>
          </a:prstGeom>
          <a:noFill/>
          <a:ln w="25400">
            <a:solidFill>
              <a:srgbClr val="B2B2B2"/>
            </a:solidFill>
            <a:round/>
            <a:headEnd type="none" w="sm" len="sm"/>
            <a:tailEnd type="none" w="sm" len="sm"/>
          </a:ln>
          <a:effectLst/>
        </p:spPr>
        <p:txBody>
          <a:bodyPr lIns="91363" tIns="45681" rIns="91363" bIns="45681"/>
          <a:lstStyle/>
          <a:p>
            <a:pPr>
              <a:defRPr/>
            </a:pPr>
            <a:endParaRPr lang="en-US" sz="2000" dirty="0">
              <a:solidFill>
                <a:srgbClr val="000000"/>
              </a:solidFill>
            </a:endParaRPr>
          </a:p>
        </p:txBody>
      </p:sp>
      <p:sp>
        <p:nvSpPr>
          <p:cNvPr id="8" name="Rectangle 89"/>
          <p:cNvSpPr>
            <a:spLocks noChangeArrowheads="1"/>
          </p:cNvSpPr>
          <p:nvPr/>
        </p:nvSpPr>
        <p:spPr bwMode="auto">
          <a:xfrm>
            <a:off x="390525" y="6580188"/>
            <a:ext cx="2674938" cy="206375"/>
          </a:xfrm>
          <a:prstGeom prst="rect">
            <a:avLst/>
          </a:prstGeom>
          <a:noFill/>
          <a:ln w="12700">
            <a:noFill/>
            <a:miter lim="800000"/>
            <a:headEnd type="none" w="sm" len="sm"/>
            <a:tailEnd type="none" w="sm" len="sm"/>
          </a:ln>
        </p:spPr>
        <p:txBody>
          <a:bodyPr lIns="9125" tIns="9125" rIns="9125" bIns="9125">
            <a:spAutoFit/>
          </a:bodyPr>
          <a:lstStyle/>
          <a:p>
            <a:pPr defTabSz="820042">
              <a:defRPr/>
            </a:pPr>
            <a:r>
              <a:rPr lang="en-US" sz="600" b="0" dirty="0">
                <a:solidFill>
                  <a:srgbClr val="000000"/>
                </a:solidFill>
                <a:latin typeface="Arial"/>
              </a:rPr>
              <a:t> </a:t>
            </a:r>
          </a:p>
          <a:p>
            <a:pPr defTabSz="820042">
              <a:defRPr/>
            </a:pPr>
            <a:r>
              <a:rPr lang="en-US" sz="600" b="0" dirty="0">
                <a:solidFill>
                  <a:srgbClr val="000000"/>
                </a:solidFill>
                <a:latin typeface="Arial"/>
              </a:rPr>
              <a:t>Copyright © 2011 Boeing. All rights reserved.</a:t>
            </a:r>
          </a:p>
        </p:txBody>
      </p:sp>
      <p:sp>
        <p:nvSpPr>
          <p:cNvPr id="9" name="Text Box 5"/>
          <p:cNvSpPr txBox="1">
            <a:spLocks noChangeArrowheads="1"/>
          </p:cNvSpPr>
          <p:nvPr/>
        </p:nvSpPr>
        <p:spPr bwMode="auto">
          <a:xfrm>
            <a:off x="3041650" y="6686550"/>
            <a:ext cx="3135313" cy="144463"/>
          </a:xfrm>
          <a:prstGeom prst="rect">
            <a:avLst/>
          </a:prstGeom>
          <a:noFill/>
          <a:ln w="12700">
            <a:noFill/>
            <a:miter lim="800000"/>
            <a:headEnd type="none" w="sm" len="sm"/>
            <a:tailEnd type="none" w="sm" len="sm"/>
          </a:ln>
        </p:spPr>
        <p:txBody>
          <a:bodyPr wrap="none" lIns="9131" tIns="9131" rIns="9131" bIns="9131">
            <a:spAutoFit/>
          </a:bodyPr>
          <a:lstStyle/>
          <a:p>
            <a:pPr algn="ctr" defTabSz="820854">
              <a:defRPr/>
            </a:pPr>
            <a:r>
              <a:rPr lang="en-US" sz="800" b="0" dirty="0">
                <a:solidFill>
                  <a:srgbClr val="000000"/>
                </a:solidFill>
                <a:latin typeface="Arial"/>
              </a:rPr>
              <a:t>BOEING PROPRIETARY – Distribution limited to Boeing Personnel</a:t>
            </a:r>
          </a:p>
        </p:txBody>
      </p:sp>
      <p:sp>
        <p:nvSpPr>
          <p:cNvPr id="551941" name="Rectangle 16"/>
          <p:cNvSpPr>
            <a:spLocks noGrp="1" noChangeArrowheads="1"/>
          </p:cNvSpPr>
          <p:nvPr>
            <p:ph type="title"/>
          </p:nvPr>
        </p:nvSpPr>
        <p:spPr bwMode="auto">
          <a:xfrm>
            <a:off x="388938" y="371475"/>
            <a:ext cx="8345487" cy="88741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smtClean="0"/>
              <a:t>Click to edit Master title style</a:t>
            </a:r>
            <a:br>
              <a:rPr lang="en-US" smtClean="0"/>
            </a:br>
            <a:r>
              <a:rPr lang="en-US" smtClean="0"/>
              <a:t>Second line</a:t>
            </a:r>
          </a:p>
        </p:txBody>
      </p:sp>
      <p:sp>
        <p:nvSpPr>
          <p:cNvPr id="551942" name="Rectangle 51"/>
          <p:cNvSpPr>
            <a:spLocks noGrp="1" noChangeArrowheads="1"/>
          </p:cNvSpPr>
          <p:nvPr>
            <p:ph type="body" idx="1"/>
          </p:nvPr>
        </p:nvSpPr>
        <p:spPr bwMode="auto">
          <a:xfrm>
            <a:off x="388938" y="1797050"/>
            <a:ext cx="8345487" cy="164941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Rectangle 10"/>
          <p:cNvSpPr>
            <a:spLocks noGrp="1" noChangeArrowheads="1"/>
          </p:cNvSpPr>
          <p:nvPr>
            <p:ph type="sldNum" sz="quarter" idx="4"/>
          </p:nvPr>
        </p:nvSpPr>
        <p:spPr bwMode="auto">
          <a:xfrm>
            <a:off x="8669338" y="6613525"/>
            <a:ext cx="474662" cy="244475"/>
          </a:xfrm>
          <a:prstGeom prst="rect">
            <a:avLst/>
          </a:prstGeom>
          <a:ln>
            <a:miter lim="800000"/>
            <a:headEnd/>
            <a:tailEnd/>
          </a:ln>
        </p:spPr>
        <p:txBody>
          <a:bodyPr vert="horz" wrap="square" lIns="93196" tIns="46599" rIns="93196" bIns="46599" numCol="1" anchor="t" anchorCtr="0" compatLnSpc="1">
            <a:prstTxWarp prst="textNoShape">
              <a:avLst/>
            </a:prstTxWarp>
          </a:bodyPr>
          <a:lstStyle>
            <a:lvl1pPr algn="r" eaLnBrk="0" hangingPunct="0">
              <a:buClrTx/>
              <a:defRPr sz="800" b="0">
                <a:solidFill>
                  <a:srgbClr val="000000"/>
                </a:solidFill>
                <a:latin typeface="+mn-lt"/>
              </a:defRPr>
            </a:lvl1pPr>
          </a:lstStyle>
          <a:p>
            <a:pPr>
              <a:defRPr/>
            </a:pPr>
            <a:fld id="{BA038C88-40B9-49F7-89A5-1FEE618231C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Lst>
  <p:transition/>
  <p:timing>
    <p:tnLst>
      <p:par>
        <p:cTn id="1" dur="indefinite" restart="never" nodeType="tmRoot"/>
      </p:par>
    </p:tnLst>
  </p:timing>
  <p:hf hdr="0" ftr="0" dt="0"/>
  <p:txStyles>
    <p:titleStyle>
      <a:lvl1pPr algn="l" defTabSz="1012825" rtl="0" eaLnBrk="0" fontAlgn="base" hangingPunct="0">
        <a:lnSpc>
          <a:spcPct val="90000"/>
        </a:lnSpc>
        <a:spcBef>
          <a:spcPct val="0"/>
        </a:spcBef>
        <a:spcAft>
          <a:spcPct val="0"/>
        </a:spcAft>
        <a:defRPr sz="3200" b="1">
          <a:solidFill>
            <a:schemeClr val="accent1"/>
          </a:solidFill>
          <a:latin typeface="+mj-lt"/>
          <a:ea typeface="+mj-ea"/>
          <a:cs typeface="+mj-cs"/>
        </a:defRPr>
      </a:lvl1pPr>
      <a:lvl2pPr algn="l" defTabSz="1012825" rtl="0" eaLnBrk="0" fontAlgn="base" hangingPunct="0">
        <a:lnSpc>
          <a:spcPct val="90000"/>
        </a:lnSpc>
        <a:spcBef>
          <a:spcPct val="0"/>
        </a:spcBef>
        <a:spcAft>
          <a:spcPct val="0"/>
        </a:spcAft>
        <a:defRPr sz="3200" b="1">
          <a:solidFill>
            <a:schemeClr val="accent1"/>
          </a:solidFill>
          <a:latin typeface="Arial" pitchFamily="34" charset="0"/>
        </a:defRPr>
      </a:lvl2pPr>
      <a:lvl3pPr algn="l" defTabSz="1012825" rtl="0" eaLnBrk="0" fontAlgn="base" hangingPunct="0">
        <a:lnSpc>
          <a:spcPct val="90000"/>
        </a:lnSpc>
        <a:spcBef>
          <a:spcPct val="0"/>
        </a:spcBef>
        <a:spcAft>
          <a:spcPct val="0"/>
        </a:spcAft>
        <a:defRPr sz="3200" b="1">
          <a:solidFill>
            <a:schemeClr val="accent1"/>
          </a:solidFill>
          <a:latin typeface="Arial" pitchFamily="34" charset="0"/>
        </a:defRPr>
      </a:lvl3pPr>
      <a:lvl4pPr algn="l" defTabSz="1012825" rtl="0" eaLnBrk="0" fontAlgn="base" hangingPunct="0">
        <a:lnSpc>
          <a:spcPct val="90000"/>
        </a:lnSpc>
        <a:spcBef>
          <a:spcPct val="0"/>
        </a:spcBef>
        <a:spcAft>
          <a:spcPct val="0"/>
        </a:spcAft>
        <a:defRPr sz="3200" b="1">
          <a:solidFill>
            <a:schemeClr val="accent1"/>
          </a:solidFill>
          <a:latin typeface="Arial" pitchFamily="34" charset="0"/>
        </a:defRPr>
      </a:lvl4pPr>
      <a:lvl5pPr algn="l" defTabSz="1012825" rtl="0" eaLnBrk="0" fontAlgn="base" hangingPunct="0">
        <a:lnSpc>
          <a:spcPct val="90000"/>
        </a:lnSpc>
        <a:spcBef>
          <a:spcPct val="0"/>
        </a:spcBef>
        <a:spcAft>
          <a:spcPct val="0"/>
        </a:spcAft>
        <a:defRPr sz="3200" b="1">
          <a:solidFill>
            <a:schemeClr val="accent1"/>
          </a:solidFill>
          <a:latin typeface="Arial" pitchFamily="34" charset="0"/>
        </a:defRPr>
      </a:lvl5pPr>
      <a:lvl6pPr marL="457200" algn="l" defTabSz="1012825" rtl="0" eaLnBrk="0" fontAlgn="base" hangingPunct="0">
        <a:lnSpc>
          <a:spcPct val="90000"/>
        </a:lnSpc>
        <a:spcBef>
          <a:spcPct val="0"/>
        </a:spcBef>
        <a:spcAft>
          <a:spcPct val="0"/>
        </a:spcAft>
        <a:defRPr sz="3200" b="1">
          <a:solidFill>
            <a:schemeClr val="accent1"/>
          </a:solidFill>
          <a:latin typeface="Arial" pitchFamily="34" charset="0"/>
        </a:defRPr>
      </a:lvl6pPr>
      <a:lvl7pPr marL="914400" algn="l" defTabSz="1012825" rtl="0" eaLnBrk="0" fontAlgn="base" hangingPunct="0">
        <a:lnSpc>
          <a:spcPct val="90000"/>
        </a:lnSpc>
        <a:spcBef>
          <a:spcPct val="0"/>
        </a:spcBef>
        <a:spcAft>
          <a:spcPct val="0"/>
        </a:spcAft>
        <a:defRPr sz="3200" b="1">
          <a:solidFill>
            <a:schemeClr val="accent1"/>
          </a:solidFill>
          <a:latin typeface="Arial" pitchFamily="34" charset="0"/>
        </a:defRPr>
      </a:lvl7pPr>
      <a:lvl8pPr marL="1371600" algn="l" defTabSz="1012825" rtl="0" eaLnBrk="0" fontAlgn="base" hangingPunct="0">
        <a:lnSpc>
          <a:spcPct val="90000"/>
        </a:lnSpc>
        <a:spcBef>
          <a:spcPct val="0"/>
        </a:spcBef>
        <a:spcAft>
          <a:spcPct val="0"/>
        </a:spcAft>
        <a:defRPr sz="3200" b="1">
          <a:solidFill>
            <a:schemeClr val="accent1"/>
          </a:solidFill>
          <a:latin typeface="Arial" pitchFamily="34" charset="0"/>
        </a:defRPr>
      </a:lvl8pPr>
      <a:lvl9pPr marL="1828800" algn="l" defTabSz="1012825" rtl="0" eaLnBrk="0" fontAlgn="base" hangingPunct="0">
        <a:lnSpc>
          <a:spcPct val="90000"/>
        </a:lnSpc>
        <a:spcBef>
          <a:spcPct val="0"/>
        </a:spcBef>
        <a:spcAft>
          <a:spcPct val="0"/>
        </a:spcAft>
        <a:defRPr sz="3200" b="1">
          <a:solidFill>
            <a:schemeClr val="accent1"/>
          </a:solidFill>
          <a:latin typeface="Arial" pitchFamily="34" charset="0"/>
        </a:defRPr>
      </a:lvl9pPr>
    </p:titleStyle>
    <p:bodyStyle>
      <a:lvl1pPr marL="217488" indent="-217488" algn="l" defTabSz="812800" rtl="0" eaLnBrk="0" fontAlgn="base" hangingPunct="0">
        <a:spcBef>
          <a:spcPct val="20000"/>
        </a:spcBef>
        <a:spcAft>
          <a:spcPct val="0"/>
        </a:spcAft>
        <a:buClr>
          <a:schemeClr val="accent1"/>
        </a:buClr>
        <a:buFont typeface="Wingdings" pitchFamily="2" charset="2"/>
        <a:buChar char="§"/>
        <a:defRPr sz="2200">
          <a:solidFill>
            <a:schemeClr val="tx1"/>
          </a:solidFill>
          <a:latin typeface="+mn-lt"/>
          <a:ea typeface="+mn-ea"/>
          <a:cs typeface="+mn-cs"/>
        </a:defRPr>
      </a:lvl1pPr>
      <a:lvl2pPr marL="568325" indent="-228600" algn="l" defTabSz="812800" rtl="0" eaLnBrk="0" fontAlgn="base" hangingPunct="0">
        <a:spcBef>
          <a:spcPct val="20000"/>
        </a:spcBef>
        <a:spcAft>
          <a:spcPct val="0"/>
        </a:spcAft>
        <a:buClr>
          <a:schemeClr val="accent1"/>
        </a:buClr>
        <a:buFont typeface="Arial" pitchFamily="34" charset="0"/>
        <a:buChar char="–"/>
        <a:defRPr sz="2000">
          <a:solidFill>
            <a:schemeClr val="tx1"/>
          </a:solidFill>
          <a:latin typeface="+mn-lt"/>
        </a:defRPr>
      </a:lvl2pPr>
      <a:lvl3pPr marL="908050" indent="-166688" algn="l" defTabSz="812800" rtl="0" eaLnBrk="0" fontAlgn="base" hangingPunct="0">
        <a:spcBef>
          <a:spcPct val="20000"/>
        </a:spcBef>
        <a:spcAft>
          <a:spcPct val="0"/>
        </a:spcAft>
        <a:buClr>
          <a:schemeClr val="accent1"/>
        </a:buClr>
        <a:buFont typeface="Wingdings" pitchFamily="2" charset="2"/>
        <a:buChar char="§"/>
        <a:defRPr>
          <a:solidFill>
            <a:schemeClr val="tx1"/>
          </a:solidFill>
          <a:latin typeface="+mn-lt"/>
        </a:defRPr>
      </a:lvl3pPr>
      <a:lvl4pPr marL="1247775" indent="-217488" algn="l" defTabSz="812800" rtl="0" eaLnBrk="0" fontAlgn="base" hangingPunct="0">
        <a:spcBef>
          <a:spcPct val="20000"/>
        </a:spcBef>
        <a:spcAft>
          <a:spcPct val="0"/>
        </a:spcAft>
        <a:buClr>
          <a:schemeClr val="accent1"/>
        </a:buClr>
        <a:buFont typeface="Arial" pitchFamily="34" charset="0"/>
        <a:buChar char="–"/>
        <a:defRPr sz="1600">
          <a:solidFill>
            <a:schemeClr val="tx1"/>
          </a:solidFill>
          <a:latin typeface="+mn-lt"/>
        </a:defRPr>
      </a:lvl4pPr>
      <a:lvl5pPr marL="15255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5pPr>
      <a:lvl6pPr marL="19827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6pPr>
      <a:lvl7pPr marL="24399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7pPr>
      <a:lvl8pPr marL="28971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8pPr>
      <a:lvl9pPr marL="33543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Line 93"/>
          <p:cNvSpPr>
            <a:spLocks noChangeShapeType="1"/>
          </p:cNvSpPr>
          <p:nvPr/>
        </p:nvSpPr>
        <p:spPr bwMode="auto">
          <a:xfrm>
            <a:off x="392113" y="1449388"/>
            <a:ext cx="8345487" cy="0"/>
          </a:xfrm>
          <a:prstGeom prst="line">
            <a:avLst/>
          </a:prstGeom>
          <a:noFill/>
          <a:ln w="25400">
            <a:solidFill>
              <a:srgbClr val="B2B2B2"/>
            </a:solidFill>
            <a:round/>
            <a:headEnd type="none" w="sm" len="sm"/>
            <a:tailEnd type="none" w="sm" len="sm"/>
          </a:ln>
          <a:effectLst/>
        </p:spPr>
        <p:txBody>
          <a:bodyPr lIns="91363" tIns="45681" rIns="91363" bIns="45681"/>
          <a:lstStyle/>
          <a:p>
            <a:pPr>
              <a:defRPr/>
            </a:pPr>
            <a:endParaRPr lang="en-US" sz="2000" dirty="0">
              <a:solidFill>
                <a:srgbClr val="000000"/>
              </a:solidFill>
            </a:endParaRPr>
          </a:p>
        </p:txBody>
      </p:sp>
      <p:sp>
        <p:nvSpPr>
          <p:cNvPr id="8" name="Rectangle 89"/>
          <p:cNvSpPr>
            <a:spLocks noChangeArrowheads="1"/>
          </p:cNvSpPr>
          <p:nvPr/>
        </p:nvSpPr>
        <p:spPr bwMode="auto">
          <a:xfrm>
            <a:off x="390525" y="6580188"/>
            <a:ext cx="2674938" cy="206375"/>
          </a:xfrm>
          <a:prstGeom prst="rect">
            <a:avLst/>
          </a:prstGeom>
          <a:noFill/>
          <a:ln w="12700">
            <a:noFill/>
            <a:miter lim="800000"/>
            <a:headEnd type="none" w="sm" len="sm"/>
            <a:tailEnd type="none" w="sm" len="sm"/>
          </a:ln>
        </p:spPr>
        <p:txBody>
          <a:bodyPr lIns="9125" tIns="9125" rIns="9125" bIns="9125">
            <a:spAutoFit/>
          </a:bodyPr>
          <a:lstStyle/>
          <a:p>
            <a:pPr defTabSz="820042">
              <a:defRPr/>
            </a:pPr>
            <a:r>
              <a:rPr lang="en-US" sz="600" b="0" dirty="0">
                <a:solidFill>
                  <a:srgbClr val="000000"/>
                </a:solidFill>
                <a:latin typeface="Arial"/>
              </a:rPr>
              <a:t> </a:t>
            </a:r>
          </a:p>
          <a:p>
            <a:pPr defTabSz="820042">
              <a:defRPr/>
            </a:pPr>
            <a:r>
              <a:rPr lang="en-US" sz="600" b="0" dirty="0">
                <a:solidFill>
                  <a:srgbClr val="000000"/>
                </a:solidFill>
                <a:latin typeface="Arial"/>
              </a:rPr>
              <a:t>Copyright © 2011 Boeing. All rights reserved.</a:t>
            </a:r>
          </a:p>
        </p:txBody>
      </p:sp>
      <p:sp>
        <p:nvSpPr>
          <p:cNvPr id="9" name="Text Box 5"/>
          <p:cNvSpPr txBox="1">
            <a:spLocks noChangeArrowheads="1"/>
          </p:cNvSpPr>
          <p:nvPr/>
        </p:nvSpPr>
        <p:spPr bwMode="auto">
          <a:xfrm>
            <a:off x="3041650" y="6686550"/>
            <a:ext cx="3135313" cy="144463"/>
          </a:xfrm>
          <a:prstGeom prst="rect">
            <a:avLst/>
          </a:prstGeom>
          <a:noFill/>
          <a:ln w="12700">
            <a:noFill/>
            <a:miter lim="800000"/>
            <a:headEnd type="none" w="sm" len="sm"/>
            <a:tailEnd type="none" w="sm" len="sm"/>
          </a:ln>
        </p:spPr>
        <p:txBody>
          <a:bodyPr wrap="none" lIns="9131" tIns="9131" rIns="9131" bIns="9131">
            <a:spAutoFit/>
          </a:bodyPr>
          <a:lstStyle/>
          <a:p>
            <a:pPr algn="ctr" defTabSz="820854">
              <a:defRPr/>
            </a:pPr>
            <a:r>
              <a:rPr lang="en-US" sz="800" b="0" dirty="0">
                <a:solidFill>
                  <a:srgbClr val="000000"/>
                </a:solidFill>
                <a:latin typeface="Arial"/>
              </a:rPr>
              <a:t>BOEING PROPRIETARY – Distribution limited to Boeing Personnel</a:t>
            </a:r>
          </a:p>
        </p:txBody>
      </p:sp>
      <p:sp>
        <p:nvSpPr>
          <p:cNvPr id="555013" name="Rectangle 16"/>
          <p:cNvSpPr>
            <a:spLocks noGrp="1" noChangeArrowheads="1"/>
          </p:cNvSpPr>
          <p:nvPr>
            <p:ph type="title"/>
          </p:nvPr>
        </p:nvSpPr>
        <p:spPr bwMode="auto">
          <a:xfrm>
            <a:off x="388938" y="371475"/>
            <a:ext cx="8345487" cy="887413"/>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smtClean="0"/>
              <a:t>Click to edit Master title style</a:t>
            </a:r>
            <a:br>
              <a:rPr lang="en-US" smtClean="0"/>
            </a:br>
            <a:r>
              <a:rPr lang="en-US" smtClean="0"/>
              <a:t>Second line</a:t>
            </a:r>
          </a:p>
        </p:txBody>
      </p:sp>
      <p:sp>
        <p:nvSpPr>
          <p:cNvPr id="555014" name="Rectangle 51"/>
          <p:cNvSpPr>
            <a:spLocks noGrp="1" noChangeArrowheads="1"/>
          </p:cNvSpPr>
          <p:nvPr>
            <p:ph type="body" idx="1"/>
          </p:nvPr>
        </p:nvSpPr>
        <p:spPr bwMode="auto">
          <a:xfrm>
            <a:off x="388938" y="1797050"/>
            <a:ext cx="8345487" cy="164941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Slide Number Placeholder 4"/>
          <p:cNvSpPr>
            <a:spLocks noGrp="1" noChangeArrowheads="1"/>
          </p:cNvSpPr>
          <p:nvPr>
            <p:ph type="sldNum" sz="quarter" idx="4"/>
          </p:nvPr>
        </p:nvSpPr>
        <p:spPr bwMode="auto">
          <a:xfrm>
            <a:off x="8669338" y="6613525"/>
            <a:ext cx="474662" cy="244475"/>
          </a:xfrm>
          <a:prstGeom prst="rect">
            <a:avLst/>
          </a:prstGeom>
          <a:ln>
            <a:miter lim="800000"/>
            <a:headEnd/>
            <a:tailEnd/>
          </a:ln>
        </p:spPr>
        <p:txBody>
          <a:bodyPr vert="horz" wrap="square" lIns="93196" tIns="46599" rIns="93196" bIns="46599" numCol="1" anchor="t" anchorCtr="0" compatLnSpc="1">
            <a:prstTxWarp prst="textNoShape">
              <a:avLst/>
            </a:prstTxWarp>
          </a:bodyPr>
          <a:lstStyle>
            <a:lvl1pPr algn="r" eaLnBrk="0" hangingPunct="0">
              <a:buClrTx/>
              <a:defRPr sz="800" b="0">
                <a:solidFill>
                  <a:srgbClr val="000000"/>
                </a:solidFill>
                <a:latin typeface="+mn-lt"/>
              </a:defRPr>
            </a:lvl1pPr>
          </a:lstStyle>
          <a:p>
            <a:pPr>
              <a:defRPr/>
            </a:pPr>
            <a:fld id="{F6E8D393-7D1B-481B-A63C-402C9B325DC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59" r:id="rId1"/>
    <p:sldLayoutId id="2147484060" r:id="rId2"/>
    <p:sldLayoutId id="2147484061" r:id="rId3"/>
    <p:sldLayoutId id="2147484062" r:id="rId4"/>
    <p:sldLayoutId id="2147484063" r:id="rId5"/>
    <p:sldLayoutId id="2147484064" r:id="rId6"/>
    <p:sldLayoutId id="2147484065" r:id="rId7"/>
    <p:sldLayoutId id="2147484066" r:id="rId8"/>
    <p:sldLayoutId id="2147484067" r:id="rId9"/>
    <p:sldLayoutId id="2147484068" r:id="rId10"/>
    <p:sldLayoutId id="2147484069" r:id="rId11"/>
  </p:sldLayoutIdLst>
  <p:transition/>
  <p:timing>
    <p:tnLst>
      <p:par>
        <p:cTn id="1" dur="indefinite" restart="never" nodeType="tmRoot"/>
      </p:par>
    </p:tnLst>
  </p:timing>
  <p:hf hdr="0" ftr="0" dt="0"/>
  <p:txStyles>
    <p:titleStyle>
      <a:lvl1pPr algn="l" defTabSz="1012825" rtl="0" eaLnBrk="0" fontAlgn="base" hangingPunct="0">
        <a:lnSpc>
          <a:spcPct val="90000"/>
        </a:lnSpc>
        <a:spcBef>
          <a:spcPct val="0"/>
        </a:spcBef>
        <a:spcAft>
          <a:spcPct val="0"/>
        </a:spcAft>
        <a:defRPr sz="3200" b="1">
          <a:solidFill>
            <a:schemeClr val="accent1"/>
          </a:solidFill>
          <a:latin typeface="+mj-lt"/>
          <a:ea typeface="+mj-ea"/>
          <a:cs typeface="+mj-cs"/>
        </a:defRPr>
      </a:lvl1pPr>
      <a:lvl2pPr algn="l" defTabSz="1012825" rtl="0" eaLnBrk="0" fontAlgn="base" hangingPunct="0">
        <a:lnSpc>
          <a:spcPct val="90000"/>
        </a:lnSpc>
        <a:spcBef>
          <a:spcPct val="0"/>
        </a:spcBef>
        <a:spcAft>
          <a:spcPct val="0"/>
        </a:spcAft>
        <a:defRPr sz="3200" b="1">
          <a:solidFill>
            <a:schemeClr val="accent1"/>
          </a:solidFill>
          <a:latin typeface="Arial" pitchFamily="34" charset="0"/>
        </a:defRPr>
      </a:lvl2pPr>
      <a:lvl3pPr algn="l" defTabSz="1012825" rtl="0" eaLnBrk="0" fontAlgn="base" hangingPunct="0">
        <a:lnSpc>
          <a:spcPct val="90000"/>
        </a:lnSpc>
        <a:spcBef>
          <a:spcPct val="0"/>
        </a:spcBef>
        <a:spcAft>
          <a:spcPct val="0"/>
        </a:spcAft>
        <a:defRPr sz="3200" b="1">
          <a:solidFill>
            <a:schemeClr val="accent1"/>
          </a:solidFill>
          <a:latin typeface="Arial" pitchFamily="34" charset="0"/>
        </a:defRPr>
      </a:lvl3pPr>
      <a:lvl4pPr algn="l" defTabSz="1012825" rtl="0" eaLnBrk="0" fontAlgn="base" hangingPunct="0">
        <a:lnSpc>
          <a:spcPct val="90000"/>
        </a:lnSpc>
        <a:spcBef>
          <a:spcPct val="0"/>
        </a:spcBef>
        <a:spcAft>
          <a:spcPct val="0"/>
        </a:spcAft>
        <a:defRPr sz="3200" b="1">
          <a:solidFill>
            <a:schemeClr val="accent1"/>
          </a:solidFill>
          <a:latin typeface="Arial" pitchFamily="34" charset="0"/>
        </a:defRPr>
      </a:lvl4pPr>
      <a:lvl5pPr algn="l" defTabSz="1012825" rtl="0" eaLnBrk="0" fontAlgn="base" hangingPunct="0">
        <a:lnSpc>
          <a:spcPct val="90000"/>
        </a:lnSpc>
        <a:spcBef>
          <a:spcPct val="0"/>
        </a:spcBef>
        <a:spcAft>
          <a:spcPct val="0"/>
        </a:spcAft>
        <a:defRPr sz="3200" b="1">
          <a:solidFill>
            <a:schemeClr val="accent1"/>
          </a:solidFill>
          <a:latin typeface="Arial" pitchFamily="34" charset="0"/>
        </a:defRPr>
      </a:lvl5pPr>
      <a:lvl6pPr marL="457200" algn="l" defTabSz="1012825" rtl="0" eaLnBrk="0" fontAlgn="base" hangingPunct="0">
        <a:lnSpc>
          <a:spcPct val="90000"/>
        </a:lnSpc>
        <a:spcBef>
          <a:spcPct val="0"/>
        </a:spcBef>
        <a:spcAft>
          <a:spcPct val="0"/>
        </a:spcAft>
        <a:defRPr sz="3200" b="1">
          <a:solidFill>
            <a:schemeClr val="accent1"/>
          </a:solidFill>
          <a:latin typeface="Arial" pitchFamily="34" charset="0"/>
        </a:defRPr>
      </a:lvl6pPr>
      <a:lvl7pPr marL="914400" algn="l" defTabSz="1012825" rtl="0" eaLnBrk="0" fontAlgn="base" hangingPunct="0">
        <a:lnSpc>
          <a:spcPct val="90000"/>
        </a:lnSpc>
        <a:spcBef>
          <a:spcPct val="0"/>
        </a:spcBef>
        <a:spcAft>
          <a:spcPct val="0"/>
        </a:spcAft>
        <a:defRPr sz="3200" b="1">
          <a:solidFill>
            <a:schemeClr val="accent1"/>
          </a:solidFill>
          <a:latin typeface="Arial" pitchFamily="34" charset="0"/>
        </a:defRPr>
      </a:lvl7pPr>
      <a:lvl8pPr marL="1371600" algn="l" defTabSz="1012825" rtl="0" eaLnBrk="0" fontAlgn="base" hangingPunct="0">
        <a:lnSpc>
          <a:spcPct val="90000"/>
        </a:lnSpc>
        <a:spcBef>
          <a:spcPct val="0"/>
        </a:spcBef>
        <a:spcAft>
          <a:spcPct val="0"/>
        </a:spcAft>
        <a:defRPr sz="3200" b="1">
          <a:solidFill>
            <a:schemeClr val="accent1"/>
          </a:solidFill>
          <a:latin typeface="Arial" pitchFamily="34" charset="0"/>
        </a:defRPr>
      </a:lvl8pPr>
      <a:lvl9pPr marL="1828800" algn="l" defTabSz="1012825" rtl="0" eaLnBrk="0" fontAlgn="base" hangingPunct="0">
        <a:lnSpc>
          <a:spcPct val="90000"/>
        </a:lnSpc>
        <a:spcBef>
          <a:spcPct val="0"/>
        </a:spcBef>
        <a:spcAft>
          <a:spcPct val="0"/>
        </a:spcAft>
        <a:defRPr sz="3200" b="1">
          <a:solidFill>
            <a:schemeClr val="accent1"/>
          </a:solidFill>
          <a:latin typeface="Arial" pitchFamily="34" charset="0"/>
        </a:defRPr>
      </a:lvl9pPr>
    </p:titleStyle>
    <p:bodyStyle>
      <a:lvl1pPr marL="217488" indent="-217488" algn="l" defTabSz="812800" rtl="0" eaLnBrk="0" fontAlgn="base" hangingPunct="0">
        <a:spcBef>
          <a:spcPct val="20000"/>
        </a:spcBef>
        <a:spcAft>
          <a:spcPct val="0"/>
        </a:spcAft>
        <a:buClr>
          <a:schemeClr val="accent1"/>
        </a:buClr>
        <a:buFont typeface="Wingdings" pitchFamily="2" charset="2"/>
        <a:buChar char="§"/>
        <a:defRPr sz="2200">
          <a:solidFill>
            <a:schemeClr val="tx1"/>
          </a:solidFill>
          <a:latin typeface="+mn-lt"/>
          <a:ea typeface="+mn-ea"/>
          <a:cs typeface="+mn-cs"/>
        </a:defRPr>
      </a:lvl1pPr>
      <a:lvl2pPr marL="568325" indent="-228600" algn="l" defTabSz="812800" rtl="0" eaLnBrk="0" fontAlgn="base" hangingPunct="0">
        <a:spcBef>
          <a:spcPct val="20000"/>
        </a:spcBef>
        <a:spcAft>
          <a:spcPct val="0"/>
        </a:spcAft>
        <a:buClr>
          <a:schemeClr val="accent1"/>
        </a:buClr>
        <a:buFont typeface="Arial" pitchFamily="34" charset="0"/>
        <a:buChar char="–"/>
        <a:defRPr sz="2000">
          <a:solidFill>
            <a:schemeClr val="tx1"/>
          </a:solidFill>
          <a:latin typeface="+mn-lt"/>
        </a:defRPr>
      </a:lvl2pPr>
      <a:lvl3pPr marL="908050" indent="-166688" algn="l" defTabSz="812800" rtl="0" eaLnBrk="0" fontAlgn="base" hangingPunct="0">
        <a:spcBef>
          <a:spcPct val="20000"/>
        </a:spcBef>
        <a:spcAft>
          <a:spcPct val="0"/>
        </a:spcAft>
        <a:buClr>
          <a:schemeClr val="accent1"/>
        </a:buClr>
        <a:buFont typeface="Wingdings" pitchFamily="2" charset="2"/>
        <a:buChar char="§"/>
        <a:defRPr>
          <a:solidFill>
            <a:schemeClr val="tx1"/>
          </a:solidFill>
          <a:latin typeface="+mn-lt"/>
        </a:defRPr>
      </a:lvl3pPr>
      <a:lvl4pPr marL="1247775" indent="-217488" algn="l" defTabSz="812800" rtl="0" eaLnBrk="0" fontAlgn="base" hangingPunct="0">
        <a:spcBef>
          <a:spcPct val="20000"/>
        </a:spcBef>
        <a:spcAft>
          <a:spcPct val="0"/>
        </a:spcAft>
        <a:buClr>
          <a:schemeClr val="accent1"/>
        </a:buClr>
        <a:buFont typeface="Arial" pitchFamily="34" charset="0"/>
        <a:buChar char="–"/>
        <a:defRPr sz="1600">
          <a:solidFill>
            <a:schemeClr val="tx1"/>
          </a:solidFill>
          <a:latin typeface="+mn-lt"/>
        </a:defRPr>
      </a:lvl4pPr>
      <a:lvl5pPr marL="15255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5pPr>
      <a:lvl6pPr marL="19827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6pPr>
      <a:lvl7pPr marL="24399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7pPr>
      <a:lvl8pPr marL="28971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8pPr>
      <a:lvl9pPr marL="3354388" indent="-153988" algn="l" defTabSz="812800" rtl="0" eaLnBrk="0" fontAlgn="base" hangingPunct="0">
        <a:spcBef>
          <a:spcPct val="20000"/>
        </a:spcBef>
        <a:spcAft>
          <a:spcPct val="0"/>
        </a:spcAft>
        <a:buClr>
          <a:schemeClr val="accent1"/>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bwMode="auto">
          <a:xfrm>
            <a:off x="319088" y="319088"/>
            <a:ext cx="8226425" cy="457200"/>
          </a:xfrm>
          <a:prstGeom prst="rect">
            <a:avLst/>
          </a:prstGeom>
          <a:noFill/>
          <a:ln w="9525">
            <a:noFill/>
            <a:miter lim="800000"/>
            <a:headEnd/>
            <a:tailEnd/>
          </a:ln>
          <a:effectLst>
            <a:outerShdw dist="35921" dir="2700000" algn="ctr" rotWithShape="0">
              <a:srgbClr val="404040"/>
            </a:outerShdw>
          </a:effectLst>
        </p:spPr>
        <p:txBody>
          <a:bodyPr vert="horz" wrap="square" lIns="0" tIns="0" rIns="0" bIns="0" numCol="1" anchor="ctr" anchorCtr="0" compatLnSpc="1">
            <a:prstTxWarp prst="textNoShape">
              <a:avLst/>
            </a:prstTxWarp>
          </a:bodyPr>
          <a:lstStyle/>
          <a:p>
            <a:pPr lvl="0"/>
            <a:r>
              <a:rPr lang="en-US" smtClean="0"/>
              <a:t>Click to edit Master title style</a:t>
            </a:r>
          </a:p>
        </p:txBody>
      </p:sp>
      <p:sp>
        <p:nvSpPr>
          <p:cNvPr id="137220" name="Text Box 4"/>
          <p:cNvSpPr txBox="1">
            <a:spLocks noChangeArrowheads="1"/>
          </p:cNvSpPr>
          <p:nvPr/>
        </p:nvSpPr>
        <p:spPr bwMode="auto">
          <a:xfrm>
            <a:off x="457200" y="6613525"/>
            <a:ext cx="2827338" cy="92075"/>
          </a:xfrm>
          <a:prstGeom prst="rect">
            <a:avLst/>
          </a:prstGeom>
          <a:noFill/>
          <a:ln w="9525">
            <a:noFill/>
            <a:miter lim="800000"/>
            <a:headEnd/>
            <a:tailEnd/>
          </a:ln>
          <a:effectLst/>
        </p:spPr>
        <p:txBody>
          <a:bodyPr lIns="0" tIns="0" rIns="0" bIns="0">
            <a:spAutoFit/>
          </a:bodyPr>
          <a:lstStyle/>
          <a:p>
            <a:pPr eaLnBrk="1" hangingPunct="1">
              <a:defRPr/>
            </a:pPr>
            <a:r>
              <a:rPr lang="en-US" sz="600" b="0" dirty="0">
                <a:latin typeface="Arial" charset="0"/>
                <a:ea typeface="ヒラギノ角ゴ Pro W3" pitchFamily="1" charset="-128"/>
              </a:rPr>
              <a:t>COPYRIGHT © 2012 THE BOEING COMPANY</a:t>
            </a:r>
          </a:p>
        </p:txBody>
      </p:sp>
      <p:sp>
        <p:nvSpPr>
          <p:cNvPr id="137222" name="Text Box 6"/>
          <p:cNvSpPr txBox="1">
            <a:spLocks noChangeArrowheads="1"/>
          </p:cNvSpPr>
          <p:nvPr/>
        </p:nvSpPr>
        <p:spPr bwMode="auto">
          <a:xfrm>
            <a:off x="0" y="0"/>
            <a:ext cx="9144000" cy="244475"/>
          </a:xfrm>
          <a:prstGeom prst="rect">
            <a:avLst/>
          </a:prstGeom>
          <a:noFill/>
          <a:ln w="9525">
            <a:noFill/>
            <a:miter lim="800000"/>
            <a:headEnd/>
            <a:tailEnd/>
          </a:ln>
          <a:effectLst/>
        </p:spPr>
        <p:txBody>
          <a:bodyPr>
            <a:spAutoFit/>
          </a:bodyPr>
          <a:lstStyle/>
          <a:p>
            <a:pPr algn="ctr" eaLnBrk="1" hangingPunct="1">
              <a:defRPr/>
            </a:pPr>
            <a:r>
              <a:rPr lang="en-US" sz="1000">
                <a:solidFill>
                  <a:schemeClr val="bg1"/>
                </a:solidFill>
                <a:latin typeface="Arial" charset="0"/>
                <a:ea typeface="ヒラギノ角ゴ Pro W3" pitchFamily="1" charset="-128"/>
              </a:rPr>
              <a:t>BOEING PROPRIETARY</a:t>
            </a:r>
          </a:p>
        </p:txBody>
      </p:sp>
      <p:sp>
        <p:nvSpPr>
          <p:cNvPr id="685061" name="Rectangle 11"/>
          <p:cNvSpPr>
            <a:spLocks noGrp="1" noChangeArrowheads="1"/>
          </p:cNvSpPr>
          <p:nvPr>
            <p:ph type="body" idx="1"/>
          </p:nvPr>
        </p:nvSpPr>
        <p:spPr bwMode="auto">
          <a:xfrm>
            <a:off x="319088" y="958850"/>
            <a:ext cx="8229600" cy="54848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7228" name="Text Box 12"/>
          <p:cNvSpPr txBox="1">
            <a:spLocks noChangeArrowheads="1"/>
          </p:cNvSpPr>
          <p:nvPr userDrawn="1"/>
        </p:nvSpPr>
        <p:spPr bwMode="auto">
          <a:xfrm>
            <a:off x="0" y="6537325"/>
            <a:ext cx="9144000" cy="244475"/>
          </a:xfrm>
          <a:prstGeom prst="rect">
            <a:avLst/>
          </a:prstGeom>
          <a:noFill/>
          <a:ln w="9525">
            <a:noFill/>
            <a:miter lim="800000"/>
            <a:headEnd/>
            <a:tailEnd/>
          </a:ln>
          <a:effectLst/>
        </p:spPr>
        <p:txBody>
          <a:bodyPr>
            <a:spAutoFit/>
          </a:bodyPr>
          <a:lstStyle/>
          <a:p>
            <a:pPr algn="ctr" eaLnBrk="1" hangingPunct="1">
              <a:spcBef>
                <a:spcPct val="50000"/>
              </a:spcBef>
              <a:defRPr/>
            </a:pPr>
            <a:r>
              <a:rPr lang="en-US" sz="1000">
                <a:latin typeface="Arial" charset="0"/>
              </a:rPr>
              <a:t>BOEING PROPRIETARY</a:t>
            </a:r>
          </a:p>
        </p:txBody>
      </p:sp>
      <p:sp>
        <p:nvSpPr>
          <p:cNvPr id="137230" name="Text Box 14"/>
          <p:cNvSpPr txBox="1">
            <a:spLocks noChangeArrowheads="1"/>
          </p:cNvSpPr>
          <p:nvPr userDrawn="1"/>
        </p:nvSpPr>
        <p:spPr bwMode="auto">
          <a:xfrm>
            <a:off x="8226425" y="6535738"/>
            <a:ext cx="609600" cy="244475"/>
          </a:xfrm>
          <a:prstGeom prst="rect">
            <a:avLst/>
          </a:prstGeom>
          <a:noFill/>
          <a:ln w="9525">
            <a:noFill/>
            <a:miter lim="800000"/>
            <a:headEnd/>
            <a:tailEnd/>
          </a:ln>
          <a:effectLst/>
        </p:spPr>
        <p:txBody>
          <a:bodyPr>
            <a:spAutoFit/>
          </a:bodyPr>
          <a:lstStyle/>
          <a:p>
            <a:pPr algn="ctr" eaLnBrk="1" hangingPunct="1">
              <a:spcBef>
                <a:spcPct val="50000"/>
              </a:spcBef>
              <a:defRPr/>
            </a:pPr>
            <a:fld id="{4948845C-6BC5-4544-A18B-743203572547}" type="slidenum">
              <a:rPr lang="en-US" sz="1000" b="0">
                <a:latin typeface="Arial" charset="0"/>
              </a:rPr>
              <a:pPr algn="ctr" eaLnBrk="1" hangingPunct="1">
                <a:spcBef>
                  <a:spcPct val="50000"/>
                </a:spcBef>
                <a:defRPr/>
              </a:pPr>
              <a:t>‹#›</a:t>
            </a:fld>
            <a:endParaRPr lang="en-US" sz="1000" b="0">
              <a:latin typeface="Arial" charset="0"/>
            </a:endParaRPr>
          </a:p>
        </p:txBody>
      </p:sp>
    </p:spTree>
  </p:cSld>
  <p:clrMap bg1="lt1" tx1="dk1" bg2="lt2" tx2="dk2" accent1="accent1" accent2="accent2" accent3="accent3" accent4="accent4" accent5="accent5" accent6="accent6" hlink="hlink" folHlink="folHlink"/>
  <p:sldLayoutIdLst>
    <p:sldLayoutId id="2147484070" r:id="rId1"/>
    <p:sldLayoutId id="2147484071" r:id="rId2"/>
    <p:sldLayoutId id="2147484072" r:id="rId3"/>
    <p:sldLayoutId id="2147484073" r:id="rId4"/>
    <p:sldLayoutId id="2147484074" r:id="rId5"/>
    <p:sldLayoutId id="2147484075" r:id="rId6"/>
    <p:sldLayoutId id="2147484076" r:id="rId7"/>
    <p:sldLayoutId id="2147484077" r:id="rId8"/>
    <p:sldLayoutId id="2147484078" r:id="rId9"/>
    <p:sldLayoutId id="2147484079" r:id="rId10"/>
    <p:sldLayoutId id="2147484080" r:id="rId11"/>
  </p:sldLayoutIdLst>
  <p:transition/>
  <p:hf hdr="0" ftr="0" dt="0"/>
  <p:txStyles>
    <p:titleStyle>
      <a:lvl1pPr algn="l" rtl="0" eaLnBrk="0" fontAlgn="base" hangingPunct="0">
        <a:lnSpc>
          <a:spcPct val="75000"/>
        </a:lnSpc>
        <a:spcBef>
          <a:spcPct val="0"/>
        </a:spcBef>
        <a:spcAft>
          <a:spcPct val="0"/>
        </a:spcAft>
        <a:defRPr sz="3200">
          <a:solidFill>
            <a:schemeClr val="bg1"/>
          </a:solidFill>
          <a:latin typeface="+mj-lt"/>
          <a:ea typeface="+mj-ea"/>
          <a:cs typeface="+mj-cs"/>
        </a:defRPr>
      </a:lvl1pPr>
      <a:lvl2pPr algn="l" rtl="0" eaLnBrk="0" fontAlgn="base" hangingPunct="0">
        <a:lnSpc>
          <a:spcPct val="75000"/>
        </a:lnSpc>
        <a:spcBef>
          <a:spcPct val="0"/>
        </a:spcBef>
        <a:spcAft>
          <a:spcPct val="0"/>
        </a:spcAft>
        <a:defRPr sz="3200">
          <a:solidFill>
            <a:schemeClr val="bg1"/>
          </a:solidFill>
          <a:latin typeface="Arial" pitchFamily="34" charset="0"/>
        </a:defRPr>
      </a:lvl2pPr>
      <a:lvl3pPr algn="l" rtl="0" eaLnBrk="0" fontAlgn="base" hangingPunct="0">
        <a:lnSpc>
          <a:spcPct val="75000"/>
        </a:lnSpc>
        <a:spcBef>
          <a:spcPct val="0"/>
        </a:spcBef>
        <a:spcAft>
          <a:spcPct val="0"/>
        </a:spcAft>
        <a:defRPr sz="3200">
          <a:solidFill>
            <a:schemeClr val="bg1"/>
          </a:solidFill>
          <a:latin typeface="Arial" pitchFamily="34" charset="0"/>
        </a:defRPr>
      </a:lvl3pPr>
      <a:lvl4pPr algn="l" rtl="0" eaLnBrk="0" fontAlgn="base" hangingPunct="0">
        <a:lnSpc>
          <a:spcPct val="75000"/>
        </a:lnSpc>
        <a:spcBef>
          <a:spcPct val="0"/>
        </a:spcBef>
        <a:spcAft>
          <a:spcPct val="0"/>
        </a:spcAft>
        <a:defRPr sz="3200">
          <a:solidFill>
            <a:schemeClr val="bg1"/>
          </a:solidFill>
          <a:latin typeface="Arial" pitchFamily="34" charset="0"/>
        </a:defRPr>
      </a:lvl4pPr>
      <a:lvl5pPr algn="l" rtl="0" eaLnBrk="0" fontAlgn="base" hangingPunct="0">
        <a:lnSpc>
          <a:spcPct val="75000"/>
        </a:lnSpc>
        <a:spcBef>
          <a:spcPct val="0"/>
        </a:spcBef>
        <a:spcAft>
          <a:spcPct val="0"/>
        </a:spcAft>
        <a:defRPr sz="3200">
          <a:solidFill>
            <a:schemeClr val="bg1"/>
          </a:solidFill>
          <a:latin typeface="Arial" pitchFamily="34" charset="0"/>
        </a:defRPr>
      </a:lvl5pPr>
      <a:lvl6pPr marL="457200" algn="l" rtl="0" eaLnBrk="0" fontAlgn="base" hangingPunct="0">
        <a:lnSpc>
          <a:spcPct val="75000"/>
        </a:lnSpc>
        <a:spcBef>
          <a:spcPct val="0"/>
        </a:spcBef>
        <a:spcAft>
          <a:spcPct val="0"/>
        </a:spcAft>
        <a:defRPr sz="3200">
          <a:solidFill>
            <a:schemeClr val="bg1"/>
          </a:solidFill>
          <a:latin typeface="Arial" pitchFamily="34" charset="0"/>
        </a:defRPr>
      </a:lvl6pPr>
      <a:lvl7pPr marL="914400" algn="l" rtl="0" eaLnBrk="0" fontAlgn="base" hangingPunct="0">
        <a:lnSpc>
          <a:spcPct val="75000"/>
        </a:lnSpc>
        <a:spcBef>
          <a:spcPct val="0"/>
        </a:spcBef>
        <a:spcAft>
          <a:spcPct val="0"/>
        </a:spcAft>
        <a:defRPr sz="3200">
          <a:solidFill>
            <a:schemeClr val="bg1"/>
          </a:solidFill>
          <a:latin typeface="Arial" pitchFamily="34" charset="0"/>
        </a:defRPr>
      </a:lvl7pPr>
      <a:lvl8pPr marL="1371600" algn="l" rtl="0" eaLnBrk="0" fontAlgn="base" hangingPunct="0">
        <a:lnSpc>
          <a:spcPct val="75000"/>
        </a:lnSpc>
        <a:spcBef>
          <a:spcPct val="0"/>
        </a:spcBef>
        <a:spcAft>
          <a:spcPct val="0"/>
        </a:spcAft>
        <a:defRPr sz="3200">
          <a:solidFill>
            <a:schemeClr val="bg1"/>
          </a:solidFill>
          <a:latin typeface="Arial" pitchFamily="34" charset="0"/>
        </a:defRPr>
      </a:lvl8pPr>
      <a:lvl9pPr marL="1828800" algn="l" rtl="0" eaLnBrk="0" fontAlgn="base" hangingPunct="0">
        <a:lnSpc>
          <a:spcPct val="75000"/>
        </a:lnSpc>
        <a:spcBef>
          <a:spcPct val="0"/>
        </a:spcBef>
        <a:spcAft>
          <a:spcPct val="0"/>
        </a:spcAft>
        <a:defRPr sz="3200">
          <a:solidFill>
            <a:schemeClr val="bg1"/>
          </a:solidFill>
          <a:latin typeface="Arial" pitchFamily="34" charset="0"/>
        </a:defRPr>
      </a:lvl9pPr>
    </p:titleStyle>
    <p:bodyStyle>
      <a:lvl1pPr marL="234950" indent="-234950" algn="l" rtl="0" eaLnBrk="0" fontAlgn="base" hangingPunct="0">
        <a:spcBef>
          <a:spcPct val="0"/>
        </a:spcBef>
        <a:spcAft>
          <a:spcPct val="15000"/>
        </a:spcAft>
        <a:buClr>
          <a:srgbClr val="0066CC"/>
        </a:buClr>
        <a:buFont typeface="Wingdings" pitchFamily="2" charset="2"/>
        <a:buChar char="§"/>
        <a:defRPr sz="2800">
          <a:solidFill>
            <a:srgbClr val="0066CC"/>
          </a:solidFill>
          <a:latin typeface="+mn-lt"/>
          <a:ea typeface="+mn-ea"/>
          <a:cs typeface="+mn-cs"/>
        </a:defRPr>
      </a:lvl1pPr>
      <a:lvl2pPr marL="568325" indent="-219075" algn="l" rtl="0" eaLnBrk="0" fontAlgn="base" hangingPunct="0">
        <a:spcBef>
          <a:spcPct val="0"/>
        </a:spcBef>
        <a:spcAft>
          <a:spcPct val="15000"/>
        </a:spcAft>
        <a:buClr>
          <a:srgbClr val="0066CC"/>
        </a:buClr>
        <a:buFont typeface="Wingdings" pitchFamily="2" charset="2"/>
        <a:buChar char=""/>
        <a:defRPr sz="2600">
          <a:solidFill>
            <a:srgbClr val="0066CC"/>
          </a:solidFill>
          <a:latin typeface="+mn-lt"/>
        </a:defRPr>
      </a:lvl2pPr>
      <a:lvl3pPr marL="904875" indent="-212725" algn="l" rtl="0" eaLnBrk="0" fontAlgn="base" hangingPunct="0">
        <a:spcBef>
          <a:spcPct val="0"/>
        </a:spcBef>
        <a:spcAft>
          <a:spcPct val="15000"/>
        </a:spcAft>
        <a:buClr>
          <a:srgbClr val="0066CC"/>
        </a:buClr>
        <a:buFont typeface="Wingdings" pitchFamily="2" charset="2"/>
        <a:buChar char="ú"/>
        <a:defRPr sz="2400">
          <a:solidFill>
            <a:srgbClr val="0066CC"/>
          </a:solidFill>
          <a:latin typeface="+mn-lt"/>
        </a:defRPr>
      </a:lvl3pPr>
      <a:lvl4pPr marL="1257300" indent="-234950" algn="l" rtl="0" eaLnBrk="0" fontAlgn="base" hangingPunct="0">
        <a:spcBef>
          <a:spcPct val="0"/>
        </a:spcBef>
        <a:spcAft>
          <a:spcPct val="15000"/>
        </a:spcAft>
        <a:buClr>
          <a:srgbClr val="0066CC"/>
        </a:buClr>
        <a:buSzPct val="75000"/>
        <a:buFont typeface="Arial" pitchFamily="34" charset="0"/>
        <a:buChar char="○"/>
        <a:defRPr sz="2200">
          <a:solidFill>
            <a:srgbClr val="0066CC"/>
          </a:solidFill>
          <a:latin typeface="+mn-lt"/>
        </a:defRPr>
      </a:lvl4pPr>
      <a:lvl5pPr marL="1606550" indent="-234950" algn="l" rtl="0" eaLnBrk="0" fontAlgn="base" hangingPunct="0">
        <a:spcBef>
          <a:spcPct val="0"/>
        </a:spcBef>
        <a:spcAft>
          <a:spcPct val="15000"/>
        </a:spcAft>
        <a:buClr>
          <a:srgbClr val="0066CC"/>
        </a:buClr>
        <a:buChar char="•"/>
        <a:defRPr sz="2000">
          <a:solidFill>
            <a:srgbClr val="0066CC"/>
          </a:solidFill>
          <a:latin typeface="+mn-lt"/>
        </a:defRPr>
      </a:lvl5pPr>
      <a:lvl6pPr marL="2063750" indent="-234950" algn="l" rtl="0" eaLnBrk="0" fontAlgn="base" hangingPunct="0">
        <a:spcBef>
          <a:spcPct val="0"/>
        </a:spcBef>
        <a:spcAft>
          <a:spcPct val="15000"/>
        </a:spcAft>
        <a:buClr>
          <a:srgbClr val="0066CC"/>
        </a:buClr>
        <a:buChar char="•"/>
        <a:defRPr sz="2000">
          <a:solidFill>
            <a:srgbClr val="0066CC"/>
          </a:solidFill>
          <a:latin typeface="+mn-lt"/>
        </a:defRPr>
      </a:lvl6pPr>
      <a:lvl7pPr marL="2520950" indent="-234950" algn="l" rtl="0" eaLnBrk="0" fontAlgn="base" hangingPunct="0">
        <a:spcBef>
          <a:spcPct val="0"/>
        </a:spcBef>
        <a:spcAft>
          <a:spcPct val="15000"/>
        </a:spcAft>
        <a:buClr>
          <a:srgbClr val="0066CC"/>
        </a:buClr>
        <a:buChar char="•"/>
        <a:defRPr sz="2000">
          <a:solidFill>
            <a:srgbClr val="0066CC"/>
          </a:solidFill>
          <a:latin typeface="+mn-lt"/>
        </a:defRPr>
      </a:lvl7pPr>
      <a:lvl8pPr marL="2978150" indent="-234950" algn="l" rtl="0" eaLnBrk="0" fontAlgn="base" hangingPunct="0">
        <a:spcBef>
          <a:spcPct val="0"/>
        </a:spcBef>
        <a:spcAft>
          <a:spcPct val="15000"/>
        </a:spcAft>
        <a:buClr>
          <a:srgbClr val="0066CC"/>
        </a:buClr>
        <a:buChar char="•"/>
        <a:defRPr sz="2000">
          <a:solidFill>
            <a:srgbClr val="0066CC"/>
          </a:solidFill>
          <a:latin typeface="+mn-lt"/>
        </a:defRPr>
      </a:lvl8pPr>
      <a:lvl9pPr marL="3435350" indent="-234950" algn="l" rtl="0" eaLnBrk="0" fontAlgn="base" hangingPunct="0">
        <a:spcBef>
          <a:spcPct val="0"/>
        </a:spcBef>
        <a:spcAft>
          <a:spcPct val="15000"/>
        </a:spcAft>
        <a:buClr>
          <a:srgbClr val="0066CC"/>
        </a:buClr>
        <a:buChar char="•"/>
        <a:defRPr sz="2000">
          <a:solidFill>
            <a:srgbClr val="0066CC"/>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92226" name="Picture 2" descr="Boeing_RGBblue_largePPT"/>
          <p:cNvPicPr>
            <a:picLocks noChangeAspect="1" noChangeArrowheads="1"/>
          </p:cNvPicPr>
          <p:nvPr userDrawn="1"/>
        </p:nvPicPr>
        <p:blipFill>
          <a:blip r:embed="rId13" cstate="print"/>
          <a:srcRect/>
          <a:stretch>
            <a:fillRect/>
          </a:stretch>
        </p:blipFill>
        <p:spPr bwMode="auto">
          <a:xfrm>
            <a:off x="2717800" y="2990850"/>
            <a:ext cx="3692525" cy="895350"/>
          </a:xfrm>
          <a:prstGeom prst="rect">
            <a:avLst/>
          </a:prstGeom>
          <a:noFill/>
          <a:ln w="9525">
            <a:noFill/>
            <a:miter lim="800000"/>
            <a:headEnd/>
            <a:tailEnd/>
          </a:ln>
        </p:spPr>
      </p:pic>
      <p:sp>
        <p:nvSpPr>
          <p:cNvPr id="238596" name="Text Box 4"/>
          <p:cNvSpPr txBox="1">
            <a:spLocks noChangeArrowheads="1"/>
          </p:cNvSpPr>
          <p:nvPr userDrawn="1"/>
        </p:nvSpPr>
        <p:spPr bwMode="auto">
          <a:xfrm>
            <a:off x="457200" y="6613525"/>
            <a:ext cx="2827338" cy="92075"/>
          </a:xfrm>
          <a:prstGeom prst="rect">
            <a:avLst/>
          </a:prstGeom>
          <a:noFill/>
          <a:ln w="9525">
            <a:noFill/>
            <a:miter lim="800000"/>
            <a:headEnd/>
            <a:tailEnd/>
          </a:ln>
          <a:effectLst/>
        </p:spPr>
        <p:txBody>
          <a:bodyPr lIns="0" tIns="0" rIns="0" bIns="0">
            <a:spAutoFit/>
          </a:bodyPr>
          <a:lstStyle/>
          <a:p>
            <a:pPr eaLnBrk="1" hangingPunct="1">
              <a:defRPr/>
            </a:pPr>
            <a:r>
              <a:rPr lang="en-US" sz="600" b="0" dirty="0">
                <a:latin typeface="Arial" charset="0"/>
                <a:ea typeface="ヒラギノ角ゴ Pro W3" pitchFamily="1" charset="-128"/>
              </a:rPr>
              <a:t>COPYRIGHT © 2012 THE BOEING COMPANY</a:t>
            </a:r>
          </a:p>
        </p:txBody>
      </p:sp>
    </p:spTree>
  </p:cSld>
  <p:clrMap bg1="lt1" tx1="dk1" bg2="lt2" tx2="dk2" accent1="accent1" accent2="accent2" accent3="accent3" accent4="accent4" accent5="accent5" accent6="accent6" hlink="hlink" folHlink="folHlink"/>
  <p:sldLayoutIdLst>
    <p:sldLayoutId id="2147484081" r:id="rId1"/>
    <p:sldLayoutId id="2147484082" r:id="rId2"/>
    <p:sldLayoutId id="2147484083" r:id="rId3"/>
    <p:sldLayoutId id="2147484084" r:id="rId4"/>
    <p:sldLayoutId id="2147484085" r:id="rId5"/>
    <p:sldLayoutId id="2147484086" r:id="rId6"/>
    <p:sldLayoutId id="2147484087" r:id="rId7"/>
    <p:sldLayoutId id="2147484088" r:id="rId8"/>
    <p:sldLayoutId id="2147484089" r:id="rId9"/>
    <p:sldLayoutId id="2147484090" r:id="rId10"/>
    <p:sldLayoutId id="2147484091"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98370" name="Picture 2" descr="background"/>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98371"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98372"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Text Box 6"/>
          <p:cNvSpPr txBox="1">
            <a:spLocks noChangeArrowheads="1"/>
          </p:cNvSpPr>
          <p:nvPr userDrawn="1"/>
        </p:nvSpPr>
        <p:spPr bwMode="auto">
          <a:xfrm>
            <a:off x="0" y="6537325"/>
            <a:ext cx="9144000" cy="244475"/>
          </a:xfrm>
          <a:prstGeom prst="rect">
            <a:avLst/>
          </a:prstGeom>
          <a:noFill/>
          <a:ln w="9525">
            <a:noFill/>
            <a:miter lim="800000"/>
            <a:headEnd/>
            <a:tailEnd/>
          </a:ln>
          <a:effectLst/>
        </p:spPr>
        <p:txBody>
          <a:bodyPr>
            <a:spAutoFit/>
          </a:bodyPr>
          <a:lstStyle/>
          <a:p>
            <a:pPr algn="ctr" eaLnBrk="1" hangingPunct="1">
              <a:spcBef>
                <a:spcPct val="50000"/>
              </a:spcBef>
            </a:pPr>
            <a:endParaRPr lang="en-US" sz="1000">
              <a:latin typeface="Arial" pitchFamily="34" charset="0"/>
            </a:endParaRPr>
          </a:p>
        </p:txBody>
      </p:sp>
      <p:sp>
        <p:nvSpPr>
          <p:cNvPr id="12295" name="Rectangle 7"/>
          <p:cNvSpPr>
            <a:spLocks noChangeArrowheads="1"/>
          </p:cNvSpPr>
          <p:nvPr userDrawn="1"/>
        </p:nvSpPr>
        <p:spPr bwMode="auto">
          <a:xfrm>
            <a:off x="8648700" y="6505575"/>
            <a:ext cx="495300" cy="274638"/>
          </a:xfrm>
          <a:prstGeom prst="rect">
            <a:avLst/>
          </a:prstGeom>
          <a:noFill/>
          <a:ln w="9525">
            <a:noFill/>
            <a:miter lim="800000"/>
            <a:headEnd/>
            <a:tailEnd/>
          </a:ln>
          <a:effectLst/>
        </p:spPr>
        <p:txBody>
          <a:bodyPr/>
          <a:lstStyle/>
          <a:p>
            <a:pPr algn="r" eaLnBrk="1" hangingPunct="1">
              <a:defRPr/>
            </a:pPr>
            <a:endParaRPr lang="en-US" sz="1400">
              <a:latin typeface="Arial" charset="0"/>
            </a:endParaRPr>
          </a:p>
        </p:txBody>
      </p:sp>
      <p:sp>
        <p:nvSpPr>
          <p:cNvPr id="12298" name="Text Box 10"/>
          <p:cNvSpPr txBox="1">
            <a:spLocks noChangeArrowheads="1"/>
          </p:cNvSpPr>
          <p:nvPr userDrawn="1"/>
        </p:nvSpPr>
        <p:spPr bwMode="auto">
          <a:xfrm>
            <a:off x="457200" y="6613525"/>
            <a:ext cx="2827338" cy="92075"/>
          </a:xfrm>
          <a:prstGeom prst="rect">
            <a:avLst/>
          </a:prstGeom>
          <a:noFill/>
          <a:ln w="9525">
            <a:noFill/>
            <a:miter lim="800000"/>
            <a:headEnd/>
            <a:tailEnd/>
          </a:ln>
          <a:effectLst/>
        </p:spPr>
        <p:txBody>
          <a:bodyPr lIns="0" tIns="0" rIns="0" bIns="0">
            <a:spAutoFit/>
          </a:bodyPr>
          <a:lstStyle/>
          <a:p>
            <a:pPr eaLnBrk="1" hangingPunct="1">
              <a:defRPr/>
            </a:pPr>
            <a:r>
              <a:rPr lang="en-US" sz="600" b="0" dirty="0">
                <a:latin typeface="Arial" charset="0"/>
                <a:ea typeface="ヒラギノ角ゴ Pro W3" pitchFamily="1" charset="-128"/>
              </a:rPr>
              <a:t>COPYRIGHT © </a:t>
            </a:r>
            <a:r>
              <a:rPr lang="en-US" sz="600" b="0" dirty="0" smtClean="0">
                <a:latin typeface="Arial" charset="0"/>
                <a:ea typeface="ヒラギノ角ゴ Pro W3" pitchFamily="1" charset="-128"/>
              </a:rPr>
              <a:t>2014 THE </a:t>
            </a:r>
            <a:r>
              <a:rPr lang="en-US" sz="600" b="0" dirty="0">
                <a:latin typeface="Arial" charset="0"/>
                <a:ea typeface="ヒラギノ角ゴ Pro W3" pitchFamily="1" charset="-128"/>
              </a:rPr>
              <a:t>BOEING COMPANY</a:t>
            </a:r>
          </a:p>
        </p:txBody>
      </p:sp>
    </p:spTree>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Lst>
  <p:transition/>
  <p:hf hdr="0" ftr="0" dt="0"/>
  <p:txStyles>
    <p:titleStyle>
      <a:lvl1pPr algn="ctr" rtl="0" eaLnBrk="0" fontAlgn="base" hangingPunct="0">
        <a:spcBef>
          <a:spcPct val="0"/>
        </a:spcBef>
        <a:spcAft>
          <a:spcPct val="0"/>
        </a:spcAft>
        <a:defRPr sz="4400" b="1" i="1">
          <a:solidFill>
            <a:schemeClr val="tx2"/>
          </a:solidFill>
          <a:latin typeface="+mj-lt"/>
          <a:ea typeface="+mj-ea"/>
          <a:cs typeface="+mj-cs"/>
        </a:defRPr>
      </a:lvl1pPr>
      <a:lvl2pPr algn="ctr" rtl="0" eaLnBrk="0" fontAlgn="base" hangingPunct="0">
        <a:spcBef>
          <a:spcPct val="0"/>
        </a:spcBef>
        <a:spcAft>
          <a:spcPct val="0"/>
        </a:spcAft>
        <a:defRPr sz="4400" b="1" i="1">
          <a:solidFill>
            <a:schemeClr val="tx2"/>
          </a:solidFill>
          <a:latin typeface="Arial" pitchFamily="34" charset="0"/>
        </a:defRPr>
      </a:lvl2pPr>
      <a:lvl3pPr algn="ctr" rtl="0" eaLnBrk="0" fontAlgn="base" hangingPunct="0">
        <a:spcBef>
          <a:spcPct val="0"/>
        </a:spcBef>
        <a:spcAft>
          <a:spcPct val="0"/>
        </a:spcAft>
        <a:defRPr sz="4400" b="1" i="1">
          <a:solidFill>
            <a:schemeClr val="tx2"/>
          </a:solidFill>
          <a:latin typeface="Arial" pitchFamily="34" charset="0"/>
        </a:defRPr>
      </a:lvl3pPr>
      <a:lvl4pPr algn="ctr" rtl="0" eaLnBrk="0" fontAlgn="base" hangingPunct="0">
        <a:spcBef>
          <a:spcPct val="0"/>
        </a:spcBef>
        <a:spcAft>
          <a:spcPct val="0"/>
        </a:spcAft>
        <a:defRPr sz="4400" b="1" i="1">
          <a:solidFill>
            <a:schemeClr val="tx2"/>
          </a:solidFill>
          <a:latin typeface="Arial" pitchFamily="34" charset="0"/>
        </a:defRPr>
      </a:lvl4pPr>
      <a:lvl5pPr algn="ctr" rtl="0" eaLnBrk="0" fontAlgn="base" hangingPunct="0">
        <a:spcBef>
          <a:spcPct val="0"/>
        </a:spcBef>
        <a:spcAft>
          <a:spcPct val="0"/>
        </a:spcAft>
        <a:defRPr sz="4400" b="1" i="1">
          <a:solidFill>
            <a:schemeClr val="tx2"/>
          </a:solidFill>
          <a:latin typeface="Arial" pitchFamily="34" charset="0"/>
        </a:defRPr>
      </a:lvl5pPr>
      <a:lvl6pPr marL="457200" algn="ctr" rtl="0" eaLnBrk="0" fontAlgn="base" hangingPunct="0">
        <a:spcBef>
          <a:spcPct val="0"/>
        </a:spcBef>
        <a:spcAft>
          <a:spcPct val="0"/>
        </a:spcAft>
        <a:defRPr sz="4400" b="1" i="1">
          <a:solidFill>
            <a:schemeClr val="tx2"/>
          </a:solidFill>
          <a:latin typeface="Arial" pitchFamily="34" charset="0"/>
        </a:defRPr>
      </a:lvl6pPr>
      <a:lvl7pPr marL="914400" algn="ctr" rtl="0" eaLnBrk="0" fontAlgn="base" hangingPunct="0">
        <a:spcBef>
          <a:spcPct val="0"/>
        </a:spcBef>
        <a:spcAft>
          <a:spcPct val="0"/>
        </a:spcAft>
        <a:defRPr sz="4400" b="1" i="1">
          <a:solidFill>
            <a:schemeClr val="tx2"/>
          </a:solidFill>
          <a:latin typeface="Arial" pitchFamily="34" charset="0"/>
        </a:defRPr>
      </a:lvl7pPr>
      <a:lvl8pPr marL="1371600" algn="ctr" rtl="0" eaLnBrk="0" fontAlgn="base" hangingPunct="0">
        <a:spcBef>
          <a:spcPct val="0"/>
        </a:spcBef>
        <a:spcAft>
          <a:spcPct val="0"/>
        </a:spcAft>
        <a:defRPr sz="4400" b="1" i="1">
          <a:solidFill>
            <a:schemeClr val="tx2"/>
          </a:solidFill>
          <a:latin typeface="Arial" pitchFamily="34" charset="0"/>
        </a:defRPr>
      </a:lvl8pPr>
      <a:lvl9pPr marL="1828800" algn="ctr" rtl="0" eaLnBrk="0" fontAlgn="base" hangingPunct="0">
        <a:spcBef>
          <a:spcPct val="0"/>
        </a:spcBef>
        <a:spcAft>
          <a:spcPct val="0"/>
        </a:spcAft>
        <a:defRPr sz="4400" b="1" i="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bwMode="auto">
          <a:xfrm>
            <a:off x="261938" y="0"/>
            <a:ext cx="6862762" cy="79533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91139" name="Rectangle 3"/>
          <p:cNvSpPr>
            <a:spLocks noGrp="1" noChangeArrowheads="1"/>
          </p:cNvSpPr>
          <p:nvPr>
            <p:ph type="body" idx="1"/>
          </p:nvPr>
        </p:nvSpPr>
        <p:spPr bwMode="auto">
          <a:xfrm>
            <a:off x="1123950" y="1381125"/>
            <a:ext cx="7440613" cy="159543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Text Box 10"/>
          <p:cNvSpPr txBox="1">
            <a:spLocks noChangeArrowheads="1"/>
          </p:cNvSpPr>
          <p:nvPr/>
        </p:nvSpPr>
        <p:spPr bwMode="auto">
          <a:xfrm>
            <a:off x="666750" y="6672263"/>
            <a:ext cx="5407025" cy="153987"/>
          </a:xfrm>
          <a:prstGeom prst="rect">
            <a:avLst/>
          </a:prstGeom>
          <a:noFill/>
          <a:ln w="9525">
            <a:noFill/>
            <a:miter lim="800000"/>
            <a:headEnd/>
            <a:tailEnd/>
          </a:ln>
          <a:effectLst/>
        </p:spPr>
        <p:txBody>
          <a:bodyPr lIns="0" tIns="0" rIns="0" bIns="0" anchor="b">
            <a:spAutoFit/>
          </a:bodyPr>
          <a:lstStyle/>
          <a:p>
            <a:pPr>
              <a:spcBef>
                <a:spcPct val="50000"/>
              </a:spcBef>
              <a:defRPr/>
            </a:pPr>
            <a:r>
              <a:rPr lang="en-US" sz="600" dirty="0">
                <a:latin typeface="Arial" pitchFamily="34" charset="0"/>
              </a:rPr>
              <a:t>Copyright © 2011 Boeing. All rights reserved.   </a:t>
            </a:r>
            <a:r>
              <a:rPr lang="en-US" sz="1000" dirty="0">
                <a:latin typeface="Arial" pitchFamily="34" charset="0"/>
              </a:rPr>
              <a:t>BOEING PROPRIETARY</a:t>
            </a:r>
            <a:endParaRPr lang="en-US" sz="600" dirty="0">
              <a:latin typeface="Arial" pitchFamily="34" charset="0"/>
            </a:endParaRP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ransition/>
  <p:timing>
    <p:tnLst>
      <p:par>
        <p:cTn id="1" dur="indefinite" restart="never" nodeType="tmRoot"/>
      </p:par>
    </p:tnLst>
  </p:timing>
  <p:hf hdr="0" ftr="0" dt="0"/>
  <p:txStyles>
    <p:titleStyle>
      <a:lvl1pPr algn="l" rtl="0" fontAlgn="base">
        <a:lnSpc>
          <a:spcPct val="75000"/>
        </a:lnSpc>
        <a:spcBef>
          <a:spcPct val="0"/>
        </a:spcBef>
        <a:spcAft>
          <a:spcPct val="0"/>
        </a:spcAft>
        <a:defRPr sz="3200">
          <a:solidFill>
            <a:schemeClr val="bg1"/>
          </a:solidFill>
          <a:latin typeface="+mj-lt"/>
          <a:ea typeface="+mj-ea"/>
          <a:cs typeface="+mj-cs"/>
        </a:defRPr>
      </a:lvl1pPr>
      <a:lvl2pPr algn="l" rtl="0" fontAlgn="base">
        <a:lnSpc>
          <a:spcPct val="75000"/>
        </a:lnSpc>
        <a:spcBef>
          <a:spcPct val="0"/>
        </a:spcBef>
        <a:spcAft>
          <a:spcPct val="0"/>
        </a:spcAft>
        <a:defRPr sz="3200">
          <a:solidFill>
            <a:schemeClr val="bg1"/>
          </a:solidFill>
          <a:latin typeface="Arial" pitchFamily="34" charset="0"/>
        </a:defRPr>
      </a:lvl2pPr>
      <a:lvl3pPr algn="l" rtl="0" fontAlgn="base">
        <a:lnSpc>
          <a:spcPct val="75000"/>
        </a:lnSpc>
        <a:spcBef>
          <a:spcPct val="0"/>
        </a:spcBef>
        <a:spcAft>
          <a:spcPct val="0"/>
        </a:spcAft>
        <a:defRPr sz="3200">
          <a:solidFill>
            <a:schemeClr val="bg1"/>
          </a:solidFill>
          <a:latin typeface="Arial" pitchFamily="34" charset="0"/>
        </a:defRPr>
      </a:lvl3pPr>
      <a:lvl4pPr algn="l" rtl="0" fontAlgn="base">
        <a:lnSpc>
          <a:spcPct val="75000"/>
        </a:lnSpc>
        <a:spcBef>
          <a:spcPct val="0"/>
        </a:spcBef>
        <a:spcAft>
          <a:spcPct val="0"/>
        </a:spcAft>
        <a:defRPr sz="3200">
          <a:solidFill>
            <a:schemeClr val="bg1"/>
          </a:solidFill>
          <a:latin typeface="Arial" pitchFamily="34" charset="0"/>
        </a:defRPr>
      </a:lvl4pPr>
      <a:lvl5pPr algn="l" rtl="0" fontAlgn="base">
        <a:lnSpc>
          <a:spcPct val="75000"/>
        </a:lnSpc>
        <a:spcBef>
          <a:spcPct val="0"/>
        </a:spcBef>
        <a:spcAft>
          <a:spcPct val="0"/>
        </a:spcAft>
        <a:defRPr sz="3200">
          <a:solidFill>
            <a:schemeClr val="bg1"/>
          </a:solidFill>
          <a:latin typeface="Arial" pitchFamily="34" charset="0"/>
        </a:defRPr>
      </a:lvl5pPr>
      <a:lvl6pPr marL="457200" algn="l" rtl="0" fontAlgn="base">
        <a:lnSpc>
          <a:spcPct val="75000"/>
        </a:lnSpc>
        <a:spcBef>
          <a:spcPct val="0"/>
        </a:spcBef>
        <a:spcAft>
          <a:spcPct val="0"/>
        </a:spcAft>
        <a:defRPr sz="3200">
          <a:solidFill>
            <a:schemeClr val="bg1"/>
          </a:solidFill>
          <a:latin typeface="Arial" pitchFamily="34" charset="0"/>
        </a:defRPr>
      </a:lvl6pPr>
      <a:lvl7pPr marL="914400" algn="l" rtl="0" fontAlgn="base">
        <a:lnSpc>
          <a:spcPct val="75000"/>
        </a:lnSpc>
        <a:spcBef>
          <a:spcPct val="0"/>
        </a:spcBef>
        <a:spcAft>
          <a:spcPct val="0"/>
        </a:spcAft>
        <a:defRPr sz="3200">
          <a:solidFill>
            <a:schemeClr val="bg1"/>
          </a:solidFill>
          <a:latin typeface="Arial" pitchFamily="34" charset="0"/>
        </a:defRPr>
      </a:lvl7pPr>
      <a:lvl8pPr marL="1371600" algn="l" rtl="0" fontAlgn="base">
        <a:lnSpc>
          <a:spcPct val="75000"/>
        </a:lnSpc>
        <a:spcBef>
          <a:spcPct val="0"/>
        </a:spcBef>
        <a:spcAft>
          <a:spcPct val="0"/>
        </a:spcAft>
        <a:defRPr sz="3200">
          <a:solidFill>
            <a:schemeClr val="bg1"/>
          </a:solidFill>
          <a:latin typeface="Arial" pitchFamily="34" charset="0"/>
        </a:defRPr>
      </a:lvl8pPr>
      <a:lvl9pPr marL="1828800" algn="l" rtl="0" fontAlgn="base">
        <a:lnSpc>
          <a:spcPct val="75000"/>
        </a:lnSpc>
        <a:spcBef>
          <a:spcPct val="0"/>
        </a:spcBef>
        <a:spcAft>
          <a:spcPct val="0"/>
        </a:spcAft>
        <a:defRPr sz="3200">
          <a:solidFill>
            <a:schemeClr val="bg1"/>
          </a:solidFill>
          <a:latin typeface="Arial" pitchFamily="34" charset="0"/>
        </a:defRPr>
      </a:lvl9pPr>
    </p:titleStyle>
    <p:bodyStyle>
      <a:lvl1pPr marL="220663" indent="-220663" algn="l" rtl="0" fontAlgn="base">
        <a:spcBef>
          <a:spcPct val="20000"/>
        </a:spcBef>
        <a:spcAft>
          <a:spcPct val="0"/>
        </a:spcAft>
        <a:buClr>
          <a:schemeClr val="tx1"/>
        </a:buClr>
        <a:buFont typeface="Wingdings" pitchFamily="2" charset="2"/>
        <a:buChar char="n"/>
        <a:defRPr b="1">
          <a:solidFill>
            <a:schemeClr val="tx1"/>
          </a:solidFill>
          <a:latin typeface="+mn-lt"/>
          <a:ea typeface="+mn-ea"/>
          <a:cs typeface="+mn-cs"/>
        </a:defRPr>
      </a:lvl1pPr>
      <a:lvl2pPr marL="460375" indent="-230188" algn="l" rtl="0" fontAlgn="base">
        <a:spcBef>
          <a:spcPct val="20000"/>
        </a:spcBef>
        <a:spcAft>
          <a:spcPct val="0"/>
        </a:spcAft>
        <a:buClr>
          <a:schemeClr val="tx1"/>
        </a:buClr>
        <a:buFont typeface="Wingdings" pitchFamily="2" charset="2"/>
        <a:buChar char="n"/>
        <a:defRPr b="1">
          <a:solidFill>
            <a:schemeClr val="tx1"/>
          </a:solidFill>
          <a:latin typeface="+mn-lt"/>
        </a:defRPr>
      </a:lvl2pPr>
      <a:lvl3pPr marL="682625" indent="-220663" algn="l" rtl="0" fontAlgn="base">
        <a:spcBef>
          <a:spcPct val="20000"/>
        </a:spcBef>
        <a:spcAft>
          <a:spcPct val="0"/>
        </a:spcAft>
        <a:buClr>
          <a:schemeClr val="tx1"/>
        </a:buClr>
        <a:buFont typeface="Symbol" pitchFamily="18" charset="2"/>
        <a:buChar char="-"/>
        <a:defRPr b="1">
          <a:solidFill>
            <a:schemeClr val="tx1"/>
          </a:solidFill>
          <a:latin typeface="+mn-lt"/>
        </a:defRPr>
      </a:lvl3pPr>
      <a:lvl4pPr marL="904875" indent="-211138" algn="l" rtl="0" fontAlgn="base">
        <a:spcBef>
          <a:spcPct val="20000"/>
        </a:spcBef>
        <a:spcAft>
          <a:spcPct val="0"/>
        </a:spcAft>
        <a:buClr>
          <a:schemeClr val="tx1"/>
        </a:buClr>
        <a:buFont typeface="Symbol" pitchFamily="18" charset="2"/>
        <a:buChar char="-"/>
        <a:defRPr b="1">
          <a:solidFill>
            <a:schemeClr val="tx1"/>
          </a:solidFill>
          <a:latin typeface="+mn-lt"/>
        </a:defRPr>
      </a:lvl4pPr>
      <a:lvl5pPr marL="1135063" indent="-220663" algn="l" rtl="0" fontAlgn="base">
        <a:spcBef>
          <a:spcPct val="20000"/>
        </a:spcBef>
        <a:spcAft>
          <a:spcPct val="0"/>
        </a:spcAft>
        <a:buClr>
          <a:schemeClr val="tx1"/>
        </a:buClr>
        <a:buFont typeface="Symbol" pitchFamily="18" charset="2"/>
        <a:buChar char="-"/>
        <a:defRPr b="1">
          <a:solidFill>
            <a:schemeClr val="tx1"/>
          </a:solidFill>
          <a:latin typeface="+mn-lt"/>
        </a:defRPr>
      </a:lvl5pPr>
      <a:lvl6pPr marL="1592263" indent="-220663" algn="l" rtl="0" fontAlgn="base">
        <a:spcBef>
          <a:spcPct val="20000"/>
        </a:spcBef>
        <a:spcAft>
          <a:spcPct val="0"/>
        </a:spcAft>
        <a:buClr>
          <a:schemeClr val="tx1"/>
        </a:buClr>
        <a:buFont typeface="Symbol" pitchFamily="18" charset="2"/>
        <a:buChar char="-"/>
        <a:defRPr b="1">
          <a:solidFill>
            <a:schemeClr val="tx1"/>
          </a:solidFill>
          <a:latin typeface="+mn-lt"/>
        </a:defRPr>
      </a:lvl6pPr>
      <a:lvl7pPr marL="2049463" indent="-220663" algn="l" rtl="0" fontAlgn="base">
        <a:spcBef>
          <a:spcPct val="20000"/>
        </a:spcBef>
        <a:spcAft>
          <a:spcPct val="0"/>
        </a:spcAft>
        <a:buClr>
          <a:schemeClr val="tx1"/>
        </a:buClr>
        <a:buFont typeface="Symbol" pitchFamily="18" charset="2"/>
        <a:buChar char="-"/>
        <a:defRPr b="1">
          <a:solidFill>
            <a:schemeClr val="tx1"/>
          </a:solidFill>
          <a:latin typeface="+mn-lt"/>
        </a:defRPr>
      </a:lvl7pPr>
      <a:lvl8pPr marL="2506663" indent="-220663" algn="l" rtl="0" fontAlgn="base">
        <a:spcBef>
          <a:spcPct val="20000"/>
        </a:spcBef>
        <a:spcAft>
          <a:spcPct val="0"/>
        </a:spcAft>
        <a:buClr>
          <a:schemeClr val="tx1"/>
        </a:buClr>
        <a:buFont typeface="Symbol" pitchFamily="18" charset="2"/>
        <a:buChar char="-"/>
        <a:defRPr b="1">
          <a:solidFill>
            <a:schemeClr val="tx1"/>
          </a:solidFill>
          <a:latin typeface="+mn-lt"/>
        </a:defRPr>
      </a:lvl8pPr>
      <a:lvl9pPr marL="2963863" indent="-220663" algn="l" rtl="0" fontAlgn="base">
        <a:spcBef>
          <a:spcPct val="20000"/>
        </a:spcBef>
        <a:spcAft>
          <a:spcPct val="0"/>
        </a:spcAft>
        <a:buClr>
          <a:schemeClr val="tx1"/>
        </a:buClr>
        <a:buFont typeface="Symbol" pitchFamily="18" charset="2"/>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backgroun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Text Box 6"/>
          <p:cNvSpPr txBox="1">
            <a:spLocks noChangeArrowheads="1"/>
          </p:cNvSpPr>
          <p:nvPr/>
        </p:nvSpPr>
        <p:spPr bwMode="auto">
          <a:xfrm>
            <a:off x="0" y="6537325"/>
            <a:ext cx="9144000" cy="244475"/>
          </a:xfrm>
          <a:prstGeom prst="rect">
            <a:avLst/>
          </a:prstGeom>
          <a:noFill/>
          <a:ln w="9525">
            <a:noFill/>
            <a:miter lim="800000"/>
            <a:headEnd/>
            <a:tailEnd/>
          </a:ln>
          <a:effectLst/>
        </p:spPr>
        <p:txBody>
          <a:bodyPr>
            <a:spAutoFit/>
          </a:bodyPr>
          <a:lstStyle/>
          <a:p>
            <a:pPr algn="ctr" eaLnBrk="1" fontAlgn="auto" hangingPunct="1">
              <a:spcBef>
                <a:spcPct val="50000"/>
              </a:spcBef>
              <a:spcAft>
                <a:spcPts val="0"/>
              </a:spcAft>
              <a:defRPr/>
            </a:pPr>
            <a:endParaRPr lang="en-US" sz="1000">
              <a:solidFill>
                <a:srgbClr val="000000"/>
              </a:solidFill>
              <a:latin typeface="Arial"/>
            </a:endParaRPr>
          </a:p>
        </p:txBody>
      </p:sp>
      <p:sp>
        <p:nvSpPr>
          <p:cNvPr id="12295" name="Rectangle 7"/>
          <p:cNvSpPr>
            <a:spLocks noChangeArrowheads="1"/>
          </p:cNvSpPr>
          <p:nvPr/>
        </p:nvSpPr>
        <p:spPr bwMode="auto">
          <a:xfrm>
            <a:off x="8648700" y="6505575"/>
            <a:ext cx="495300" cy="274638"/>
          </a:xfrm>
          <a:prstGeom prst="rect">
            <a:avLst/>
          </a:prstGeom>
          <a:noFill/>
          <a:ln w="9525">
            <a:noFill/>
            <a:miter lim="800000"/>
            <a:headEnd/>
            <a:tailEnd/>
          </a:ln>
          <a:effectLst/>
        </p:spPr>
        <p:txBody>
          <a:bodyPr/>
          <a:lstStyle/>
          <a:p>
            <a:pPr algn="r" eaLnBrk="1" fontAlgn="auto" hangingPunct="1">
              <a:spcBef>
                <a:spcPts val="0"/>
              </a:spcBef>
              <a:spcAft>
                <a:spcPts val="0"/>
              </a:spcAft>
              <a:defRPr/>
            </a:pPr>
            <a:endParaRPr lang="en-US" sz="1400">
              <a:solidFill>
                <a:srgbClr val="000000"/>
              </a:solidFill>
              <a:latin typeface="Arial"/>
            </a:endParaRPr>
          </a:p>
        </p:txBody>
      </p:sp>
      <p:sp>
        <p:nvSpPr>
          <p:cNvPr id="12298" name="Text Box 10"/>
          <p:cNvSpPr txBox="1">
            <a:spLocks noChangeArrowheads="1"/>
          </p:cNvSpPr>
          <p:nvPr/>
        </p:nvSpPr>
        <p:spPr bwMode="auto">
          <a:xfrm>
            <a:off x="457200" y="6613525"/>
            <a:ext cx="2827338" cy="92075"/>
          </a:xfrm>
          <a:prstGeom prst="rect">
            <a:avLst/>
          </a:prstGeom>
          <a:noFill/>
          <a:ln w="9525">
            <a:noFill/>
            <a:miter lim="800000"/>
            <a:headEnd/>
            <a:tailEnd/>
          </a:ln>
          <a:effectLst/>
        </p:spPr>
        <p:txBody>
          <a:bodyPr lIns="0" tIns="0" rIns="0" bIns="0">
            <a:spAutoFit/>
          </a:bodyPr>
          <a:lstStyle/>
          <a:p>
            <a:pPr eaLnBrk="1" fontAlgn="auto" hangingPunct="1">
              <a:spcBef>
                <a:spcPts val="0"/>
              </a:spcBef>
              <a:spcAft>
                <a:spcPts val="0"/>
              </a:spcAft>
              <a:defRPr/>
            </a:pPr>
            <a:r>
              <a:rPr lang="en-US" sz="600" b="0" dirty="0">
                <a:solidFill>
                  <a:srgbClr val="000000"/>
                </a:solidFill>
                <a:latin typeface="Arial"/>
                <a:ea typeface="ヒラギノ角ゴ Pro W3" pitchFamily="1" charset="-128"/>
              </a:rPr>
              <a:t>COPYRIGHT © 2012 THE BOEING COMPANY</a:t>
            </a:r>
          </a:p>
        </p:txBody>
      </p:sp>
    </p:spTree>
  </p:cSld>
  <p:clrMap bg1="lt1" tx1="dk1" bg2="lt2" tx2="dk2" accent1="accent1" accent2="accent2" accent3="accent3" accent4="accent4" accent5="accent5" accent6="accent6" hlink="hlink" folHlink="folHlink"/>
  <p:transition/>
  <p:hf hdr="0" ftr="0" dt="0"/>
  <p:txStyles>
    <p:titleStyle>
      <a:lvl1pPr algn="ctr" rtl="0" eaLnBrk="1" fontAlgn="base" hangingPunct="1">
        <a:spcBef>
          <a:spcPct val="0"/>
        </a:spcBef>
        <a:spcAft>
          <a:spcPct val="0"/>
        </a:spcAft>
        <a:defRPr sz="4400" b="1" i="1">
          <a:solidFill>
            <a:schemeClr val="tx2"/>
          </a:solidFill>
          <a:latin typeface="+mj-lt"/>
          <a:ea typeface="+mj-ea"/>
          <a:cs typeface="+mj-cs"/>
        </a:defRPr>
      </a:lvl1pPr>
      <a:lvl2pPr algn="ctr" rtl="0" eaLnBrk="1" fontAlgn="base" hangingPunct="1">
        <a:spcBef>
          <a:spcPct val="0"/>
        </a:spcBef>
        <a:spcAft>
          <a:spcPct val="0"/>
        </a:spcAft>
        <a:defRPr sz="4400" b="1" i="1">
          <a:solidFill>
            <a:schemeClr val="tx2"/>
          </a:solidFill>
          <a:latin typeface="Arial" pitchFamily="34" charset="0"/>
        </a:defRPr>
      </a:lvl2pPr>
      <a:lvl3pPr algn="ctr" rtl="0" eaLnBrk="1" fontAlgn="base" hangingPunct="1">
        <a:spcBef>
          <a:spcPct val="0"/>
        </a:spcBef>
        <a:spcAft>
          <a:spcPct val="0"/>
        </a:spcAft>
        <a:defRPr sz="4400" b="1" i="1">
          <a:solidFill>
            <a:schemeClr val="tx2"/>
          </a:solidFill>
          <a:latin typeface="Arial" pitchFamily="34" charset="0"/>
        </a:defRPr>
      </a:lvl3pPr>
      <a:lvl4pPr algn="ctr" rtl="0" eaLnBrk="1" fontAlgn="base" hangingPunct="1">
        <a:spcBef>
          <a:spcPct val="0"/>
        </a:spcBef>
        <a:spcAft>
          <a:spcPct val="0"/>
        </a:spcAft>
        <a:defRPr sz="4400" b="1" i="1">
          <a:solidFill>
            <a:schemeClr val="tx2"/>
          </a:solidFill>
          <a:latin typeface="Arial" pitchFamily="34" charset="0"/>
        </a:defRPr>
      </a:lvl4pPr>
      <a:lvl5pPr algn="ctr" rtl="0" eaLnBrk="1" fontAlgn="base" hangingPunct="1">
        <a:spcBef>
          <a:spcPct val="0"/>
        </a:spcBef>
        <a:spcAft>
          <a:spcPct val="0"/>
        </a:spcAft>
        <a:defRPr sz="4400" b="1" i="1">
          <a:solidFill>
            <a:schemeClr val="tx2"/>
          </a:solidFill>
          <a:latin typeface="Arial" pitchFamily="34" charset="0"/>
        </a:defRPr>
      </a:lvl5pPr>
      <a:lvl6pPr marL="457200" algn="ctr" rtl="0" eaLnBrk="1" fontAlgn="base" hangingPunct="1">
        <a:spcBef>
          <a:spcPct val="0"/>
        </a:spcBef>
        <a:spcAft>
          <a:spcPct val="0"/>
        </a:spcAft>
        <a:defRPr sz="4400" b="1" i="1">
          <a:solidFill>
            <a:schemeClr val="tx2"/>
          </a:solidFill>
          <a:latin typeface="Arial" pitchFamily="34" charset="0"/>
        </a:defRPr>
      </a:lvl6pPr>
      <a:lvl7pPr marL="914400" algn="ctr" rtl="0" eaLnBrk="1" fontAlgn="base" hangingPunct="1">
        <a:spcBef>
          <a:spcPct val="0"/>
        </a:spcBef>
        <a:spcAft>
          <a:spcPct val="0"/>
        </a:spcAft>
        <a:defRPr sz="4400" b="1" i="1">
          <a:solidFill>
            <a:schemeClr val="tx2"/>
          </a:solidFill>
          <a:latin typeface="Arial" pitchFamily="34" charset="0"/>
        </a:defRPr>
      </a:lvl7pPr>
      <a:lvl8pPr marL="1371600" algn="ctr" rtl="0" eaLnBrk="1" fontAlgn="base" hangingPunct="1">
        <a:spcBef>
          <a:spcPct val="0"/>
        </a:spcBef>
        <a:spcAft>
          <a:spcPct val="0"/>
        </a:spcAft>
        <a:defRPr sz="4400" b="1" i="1">
          <a:solidFill>
            <a:schemeClr val="tx2"/>
          </a:solidFill>
          <a:latin typeface="Arial" pitchFamily="34" charset="0"/>
        </a:defRPr>
      </a:lvl8pPr>
      <a:lvl9pPr marL="1828800" algn="ctr" rtl="0" eaLnBrk="1" fontAlgn="base" hangingPunct="1">
        <a:spcBef>
          <a:spcPct val="0"/>
        </a:spcBef>
        <a:spcAft>
          <a:spcPct val="0"/>
        </a:spcAft>
        <a:defRPr sz="4400" b="1" i="1">
          <a:solidFill>
            <a:schemeClr val="tx2"/>
          </a:solidFill>
          <a:latin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5" name="Rectangle 4"/>
          <p:cNvSpPr>
            <a:spLocks noChangeArrowheads="1"/>
          </p:cNvSpPr>
          <p:nvPr/>
        </p:nvSpPr>
        <p:spPr bwMode="auto">
          <a:xfrm>
            <a:off x="390525" y="6427788"/>
            <a:ext cx="2674938" cy="203200"/>
          </a:xfrm>
          <a:prstGeom prst="rect">
            <a:avLst/>
          </a:prstGeom>
          <a:noFill/>
          <a:ln w="12700">
            <a:noFill/>
            <a:miter lim="800000"/>
            <a:headEnd type="none" w="sm" len="sm"/>
            <a:tailEnd type="none" w="sm" len="sm"/>
          </a:ln>
          <a:effectLst/>
        </p:spPr>
        <p:txBody>
          <a:bodyPr lIns="9144" tIns="9144" rIns="9144" bIns="9144">
            <a:spAutoFit/>
          </a:bodyPr>
          <a:lstStyle/>
          <a:p>
            <a:pPr defTabSz="820738">
              <a:defRPr/>
            </a:pPr>
            <a:r>
              <a:rPr lang="en-US" sz="600" b="0">
                <a:solidFill>
                  <a:srgbClr val="FFFFFF"/>
                </a:solidFill>
                <a:latin typeface="Arial" pitchFamily="34" charset="0"/>
                <a:ea typeface="ＭＳ Ｐゴシック" pitchFamily="34" charset="-128"/>
              </a:rPr>
              <a:t>BOEING is a trademark of Boeing Management Company.</a:t>
            </a:r>
          </a:p>
          <a:p>
            <a:pPr defTabSz="820738">
              <a:defRPr/>
            </a:pPr>
            <a:r>
              <a:rPr lang="en-US" sz="600" b="0">
                <a:solidFill>
                  <a:srgbClr val="FFFFFF"/>
                </a:solidFill>
                <a:latin typeface="Arial" pitchFamily="34" charset="0"/>
                <a:ea typeface="ＭＳ Ｐゴシック" pitchFamily="34" charset="-128"/>
              </a:rPr>
              <a:t>Copyright © 2011 Boeing. All rights reserved.</a:t>
            </a:r>
          </a:p>
        </p:txBody>
      </p:sp>
      <p:pic>
        <p:nvPicPr>
          <p:cNvPr id="32771" name="Picture 5" descr="Boeing_RGBblue_standard"/>
          <p:cNvPicPr preferRelativeResize="0">
            <a:picLocks noChangeAspect="1" noChangeArrowheads="1"/>
          </p:cNvPicPr>
          <p:nvPr/>
        </p:nvPicPr>
        <p:blipFill>
          <a:blip r:embed="rId14" cstate="print"/>
          <a:srcRect/>
          <a:stretch>
            <a:fillRect/>
          </a:stretch>
        </p:blipFill>
        <p:spPr bwMode="auto">
          <a:xfrm>
            <a:off x="385763" y="342900"/>
            <a:ext cx="1838325" cy="442913"/>
          </a:xfrm>
          <a:prstGeom prst="rect">
            <a:avLst/>
          </a:prstGeom>
          <a:noFill/>
          <a:ln w="9525">
            <a:noFill/>
            <a:miter lim="800000"/>
            <a:headEnd/>
            <a:tailEnd/>
          </a:ln>
        </p:spPr>
      </p:pic>
      <p:pic>
        <p:nvPicPr>
          <p:cNvPr id="32772" name="Picture 6" descr="787band1"/>
          <p:cNvPicPr>
            <a:picLocks noChangeAspect="1" noChangeArrowheads="1"/>
          </p:cNvPicPr>
          <p:nvPr/>
        </p:nvPicPr>
        <p:blipFill>
          <a:blip r:embed="rId15" cstate="print"/>
          <a:srcRect l="2969" r="1584"/>
          <a:stretch>
            <a:fillRect/>
          </a:stretch>
        </p:blipFill>
        <p:spPr bwMode="auto">
          <a:xfrm>
            <a:off x="-14288" y="2603500"/>
            <a:ext cx="9158288" cy="1422400"/>
          </a:xfrm>
          <a:prstGeom prst="rect">
            <a:avLst/>
          </a:prstGeom>
          <a:noFill/>
          <a:ln w="9525">
            <a:noFill/>
            <a:miter lim="800000"/>
            <a:headEnd/>
            <a:tailEnd/>
          </a:ln>
        </p:spPr>
      </p:pic>
      <p:sp>
        <p:nvSpPr>
          <p:cNvPr id="32773" name="Rectangle 2"/>
          <p:cNvSpPr>
            <a:spLocks noGrp="1" noChangeArrowheads="1"/>
          </p:cNvSpPr>
          <p:nvPr>
            <p:ph type="title"/>
          </p:nvPr>
        </p:nvSpPr>
        <p:spPr bwMode="auto">
          <a:xfrm>
            <a:off x="261938" y="0"/>
            <a:ext cx="8659812" cy="79533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32774" name="Rectangle 3"/>
          <p:cNvSpPr>
            <a:spLocks noGrp="1" noChangeArrowheads="1"/>
          </p:cNvSpPr>
          <p:nvPr>
            <p:ph type="body" idx="1"/>
          </p:nvPr>
        </p:nvSpPr>
        <p:spPr bwMode="auto">
          <a:xfrm>
            <a:off x="1123950" y="1381125"/>
            <a:ext cx="7440613" cy="159543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4127"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Lst>
  <p:transition>
    <p:wipe dir="r"/>
  </p:transition>
  <p:hf hdr="0" ftr="0" dt="0"/>
  <p:txStyles>
    <p:titleStyle>
      <a:lvl1pPr algn="l" rtl="0" eaLnBrk="0" fontAlgn="base" hangingPunct="0">
        <a:lnSpc>
          <a:spcPct val="75000"/>
        </a:lnSpc>
        <a:spcBef>
          <a:spcPct val="0"/>
        </a:spcBef>
        <a:spcAft>
          <a:spcPct val="0"/>
        </a:spcAft>
        <a:defRPr sz="3200">
          <a:solidFill>
            <a:schemeClr val="bg1"/>
          </a:solidFill>
          <a:latin typeface="+mj-lt"/>
          <a:ea typeface="+mj-ea"/>
          <a:cs typeface="+mj-cs"/>
        </a:defRPr>
      </a:lvl1pPr>
      <a:lvl2pPr algn="l" rtl="0" eaLnBrk="0" fontAlgn="base" hangingPunct="0">
        <a:lnSpc>
          <a:spcPct val="75000"/>
        </a:lnSpc>
        <a:spcBef>
          <a:spcPct val="0"/>
        </a:spcBef>
        <a:spcAft>
          <a:spcPct val="0"/>
        </a:spcAft>
        <a:defRPr sz="3200">
          <a:solidFill>
            <a:schemeClr val="bg1"/>
          </a:solidFill>
          <a:latin typeface="Arial" pitchFamily="34" charset="0"/>
        </a:defRPr>
      </a:lvl2pPr>
      <a:lvl3pPr algn="l" rtl="0" eaLnBrk="0" fontAlgn="base" hangingPunct="0">
        <a:lnSpc>
          <a:spcPct val="75000"/>
        </a:lnSpc>
        <a:spcBef>
          <a:spcPct val="0"/>
        </a:spcBef>
        <a:spcAft>
          <a:spcPct val="0"/>
        </a:spcAft>
        <a:defRPr sz="3200">
          <a:solidFill>
            <a:schemeClr val="bg1"/>
          </a:solidFill>
          <a:latin typeface="Arial" pitchFamily="34" charset="0"/>
        </a:defRPr>
      </a:lvl3pPr>
      <a:lvl4pPr algn="l" rtl="0" eaLnBrk="0" fontAlgn="base" hangingPunct="0">
        <a:lnSpc>
          <a:spcPct val="75000"/>
        </a:lnSpc>
        <a:spcBef>
          <a:spcPct val="0"/>
        </a:spcBef>
        <a:spcAft>
          <a:spcPct val="0"/>
        </a:spcAft>
        <a:defRPr sz="3200">
          <a:solidFill>
            <a:schemeClr val="bg1"/>
          </a:solidFill>
          <a:latin typeface="Arial" pitchFamily="34" charset="0"/>
        </a:defRPr>
      </a:lvl4pPr>
      <a:lvl5pPr algn="l" rtl="0" eaLnBrk="0" fontAlgn="base" hangingPunct="0">
        <a:lnSpc>
          <a:spcPct val="75000"/>
        </a:lnSpc>
        <a:spcBef>
          <a:spcPct val="0"/>
        </a:spcBef>
        <a:spcAft>
          <a:spcPct val="0"/>
        </a:spcAft>
        <a:defRPr sz="3200">
          <a:solidFill>
            <a:schemeClr val="bg1"/>
          </a:solidFill>
          <a:latin typeface="Arial" pitchFamily="34" charset="0"/>
        </a:defRPr>
      </a:lvl5pPr>
      <a:lvl6pPr marL="457200" algn="l" rtl="0" eaLnBrk="0" fontAlgn="base" hangingPunct="0">
        <a:lnSpc>
          <a:spcPct val="75000"/>
        </a:lnSpc>
        <a:spcBef>
          <a:spcPct val="0"/>
        </a:spcBef>
        <a:spcAft>
          <a:spcPct val="0"/>
        </a:spcAft>
        <a:defRPr sz="3200">
          <a:solidFill>
            <a:schemeClr val="bg1"/>
          </a:solidFill>
          <a:latin typeface="Arial" pitchFamily="34" charset="0"/>
        </a:defRPr>
      </a:lvl6pPr>
      <a:lvl7pPr marL="914400" algn="l" rtl="0" eaLnBrk="0" fontAlgn="base" hangingPunct="0">
        <a:lnSpc>
          <a:spcPct val="75000"/>
        </a:lnSpc>
        <a:spcBef>
          <a:spcPct val="0"/>
        </a:spcBef>
        <a:spcAft>
          <a:spcPct val="0"/>
        </a:spcAft>
        <a:defRPr sz="3200">
          <a:solidFill>
            <a:schemeClr val="bg1"/>
          </a:solidFill>
          <a:latin typeface="Arial" pitchFamily="34" charset="0"/>
        </a:defRPr>
      </a:lvl7pPr>
      <a:lvl8pPr marL="1371600" algn="l" rtl="0" eaLnBrk="0" fontAlgn="base" hangingPunct="0">
        <a:lnSpc>
          <a:spcPct val="75000"/>
        </a:lnSpc>
        <a:spcBef>
          <a:spcPct val="0"/>
        </a:spcBef>
        <a:spcAft>
          <a:spcPct val="0"/>
        </a:spcAft>
        <a:defRPr sz="3200">
          <a:solidFill>
            <a:schemeClr val="bg1"/>
          </a:solidFill>
          <a:latin typeface="Arial" pitchFamily="34" charset="0"/>
        </a:defRPr>
      </a:lvl8pPr>
      <a:lvl9pPr marL="1828800" algn="l" rtl="0" eaLnBrk="0" fontAlgn="base" hangingPunct="0">
        <a:lnSpc>
          <a:spcPct val="75000"/>
        </a:lnSpc>
        <a:spcBef>
          <a:spcPct val="0"/>
        </a:spcBef>
        <a:spcAft>
          <a:spcPct val="0"/>
        </a:spcAft>
        <a:defRPr sz="3200">
          <a:solidFill>
            <a:schemeClr val="bg1"/>
          </a:solidFill>
          <a:latin typeface="Arial" pitchFamily="34" charset="0"/>
        </a:defRPr>
      </a:lvl9pPr>
    </p:titleStyle>
    <p:bodyStyle>
      <a:lvl1pPr marL="220663" indent="-220663" algn="l" rtl="0" eaLnBrk="0" fontAlgn="base" hangingPunct="0">
        <a:spcBef>
          <a:spcPct val="20000"/>
        </a:spcBef>
        <a:spcAft>
          <a:spcPct val="0"/>
        </a:spcAft>
        <a:buClr>
          <a:schemeClr val="tx1"/>
        </a:buClr>
        <a:buFont typeface="Wingdings" pitchFamily="2" charset="2"/>
        <a:buChar char="n"/>
        <a:defRPr b="1">
          <a:solidFill>
            <a:schemeClr val="tx1"/>
          </a:solidFill>
          <a:latin typeface="+mn-lt"/>
          <a:ea typeface="+mn-ea"/>
          <a:cs typeface="+mn-cs"/>
        </a:defRPr>
      </a:lvl1pPr>
      <a:lvl2pPr marL="460375" indent="-230188" algn="l" rtl="0" eaLnBrk="0" fontAlgn="base" hangingPunct="0">
        <a:spcBef>
          <a:spcPct val="20000"/>
        </a:spcBef>
        <a:spcAft>
          <a:spcPct val="0"/>
        </a:spcAft>
        <a:buClr>
          <a:schemeClr val="tx1"/>
        </a:buClr>
        <a:buFont typeface="Wingdings" pitchFamily="2" charset="2"/>
        <a:buChar char="n"/>
        <a:defRPr b="1">
          <a:solidFill>
            <a:schemeClr val="tx1"/>
          </a:solidFill>
          <a:latin typeface="+mn-lt"/>
        </a:defRPr>
      </a:lvl2pPr>
      <a:lvl3pPr marL="682625" indent="-220663"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3pPr>
      <a:lvl4pPr marL="904875" indent="-211138"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4pPr>
      <a:lvl5pPr marL="1135063" indent="-220663"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5pPr>
      <a:lvl6pPr marL="1592263" indent="-220663"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6pPr>
      <a:lvl7pPr marL="2049463" indent="-220663"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7pPr>
      <a:lvl8pPr marL="2506663" indent="-220663"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8pPr>
      <a:lvl9pPr marL="2963863" indent="-220663" algn="l" rtl="0" eaLnBrk="0" fontAlgn="base" hangingPunct="0">
        <a:spcBef>
          <a:spcPct val="20000"/>
        </a:spcBef>
        <a:spcAft>
          <a:spcPct val="0"/>
        </a:spcAft>
        <a:buClr>
          <a:schemeClr val="tx1"/>
        </a:buClr>
        <a:buFont typeface="Symbol" pitchFamily="18" charset="2"/>
        <a:buChar char="-"/>
        <a:defRPr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bwMode="auto">
          <a:xfrm>
            <a:off x="261938" y="0"/>
            <a:ext cx="8659812" cy="79533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67587" name="Text Box 3"/>
          <p:cNvSpPr txBox="1">
            <a:spLocks noChangeArrowheads="1"/>
          </p:cNvSpPr>
          <p:nvPr userDrawn="1"/>
        </p:nvSpPr>
        <p:spPr bwMode="auto">
          <a:xfrm>
            <a:off x="250825" y="6540500"/>
            <a:ext cx="8340725" cy="152400"/>
          </a:xfrm>
          <a:prstGeom prst="rect">
            <a:avLst/>
          </a:prstGeom>
          <a:noFill/>
          <a:ln w="9525">
            <a:noFill/>
            <a:miter lim="800000"/>
            <a:headEnd/>
            <a:tailEnd/>
          </a:ln>
          <a:effectLst/>
        </p:spPr>
        <p:txBody>
          <a:bodyPr lIns="0" tIns="0" rIns="0" bIns="0">
            <a:spAutoFit/>
          </a:bodyPr>
          <a:lstStyle/>
          <a:p>
            <a:pPr>
              <a:defRPr/>
            </a:pPr>
            <a:r>
              <a:rPr lang="en-US" sz="600">
                <a:solidFill>
                  <a:srgbClr val="000000"/>
                </a:solidFill>
                <a:latin typeface="Arial" charset="0"/>
              </a:rPr>
              <a:t>COPYRIGHT © 2010 THE BOEING COMPANY 			</a:t>
            </a:r>
            <a:r>
              <a:rPr lang="en-US" sz="1000">
                <a:solidFill>
                  <a:srgbClr val="000000"/>
                </a:solidFill>
                <a:latin typeface="Arial" charset="0"/>
              </a:rPr>
              <a:t>BOEING PROPRIETARY</a:t>
            </a:r>
            <a:endParaRPr lang="en-US" sz="600">
              <a:solidFill>
                <a:srgbClr val="000000"/>
              </a:solidFill>
              <a:latin typeface="Arial" charset="0"/>
            </a:endParaRPr>
          </a:p>
        </p:txBody>
      </p:sp>
      <p:pic>
        <p:nvPicPr>
          <p:cNvPr id="98308" name="Picture 4" descr="fdgoals1"/>
          <p:cNvPicPr>
            <a:picLocks noChangeAspect="1" noChangeArrowheads="1"/>
          </p:cNvPicPr>
          <p:nvPr userDrawn="1"/>
        </p:nvPicPr>
        <p:blipFill>
          <a:blip r:embed="rId14" cstate="print"/>
          <a:srcRect/>
          <a:stretch>
            <a:fillRect/>
          </a:stretch>
        </p:blipFill>
        <p:spPr bwMode="auto">
          <a:xfrm>
            <a:off x="0" y="836613"/>
            <a:ext cx="9144000" cy="5562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ransition/>
  <p:hf hdr="0" ftr="0" dt="0"/>
  <p:txStyles>
    <p:titleStyle>
      <a:lvl1pPr algn="l" rtl="0" eaLnBrk="0" fontAlgn="base" hangingPunct="0">
        <a:lnSpc>
          <a:spcPct val="75000"/>
        </a:lnSpc>
        <a:spcBef>
          <a:spcPct val="0"/>
        </a:spcBef>
        <a:spcAft>
          <a:spcPct val="0"/>
        </a:spcAft>
        <a:defRPr sz="3200">
          <a:solidFill>
            <a:schemeClr val="bg1"/>
          </a:solidFill>
          <a:latin typeface="+mj-lt"/>
          <a:ea typeface="+mj-ea"/>
          <a:cs typeface="+mj-cs"/>
        </a:defRPr>
      </a:lvl1pPr>
      <a:lvl2pPr algn="l" rtl="0" eaLnBrk="0" fontAlgn="base" hangingPunct="0">
        <a:lnSpc>
          <a:spcPct val="75000"/>
        </a:lnSpc>
        <a:spcBef>
          <a:spcPct val="0"/>
        </a:spcBef>
        <a:spcAft>
          <a:spcPct val="0"/>
        </a:spcAft>
        <a:defRPr sz="3200">
          <a:solidFill>
            <a:schemeClr val="bg1"/>
          </a:solidFill>
          <a:latin typeface="Arial" pitchFamily="34" charset="0"/>
        </a:defRPr>
      </a:lvl2pPr>
      <a:lvl3pPr algn="l" rtl="0" eaLnBrk="0" fontAlgn="base" hangingPunct="0">
        <a:lnSpc>
          <a:spcPct val="75000"/>
        </a:lnSpc>
        <a:spcBef>
          <a:spcPct val="0"/>
        </a:spcBef>
        <a:spcAft>
          <a:spcPct val="0"/>
        </a:spcAft>
        <a:defRPr sz="3200">
          <a:solidFill>
            <a:schemeClr val="bg1"/>
          </a:solidFill>
          <a:latin typeface="Arial" pitchFamily="34" charset="0"/>
        </a:defRPr>
      </a:lvl3pPr>
      <a:lvl4pPr algn="l" rtl="0" eaLnBrk="0" fontAlgn="base" hangingPunct="0">
        <a:lnSpc>
          <a:spcPct val="75000"/>
        </a:lnSpc>
        <a:spcBef>
          <a:spcPct val="0"/>
        </a:spcBef>
        <a:spcAft>
          <a:spcPct val="0"/>
        </a:spcAft>
        <a:defRPr sz="3200">
          <a:solidFill>
            <a:schemeClr val="bg1"/>
          </a:solidFill>
          <a:latin typeface="Arial" pitchFamily="34" charset="0"/>
        </a:defRPr>
      </a:lvl4pPr>
      <a:lvl5pPr algn="l" rtl="0" eaLnBrk="0" fontAlgn="base" hangingPunct="0">
        <a:lnSpc>
          <a:spcPct val="75000"/>
        </a:lnSpc>
        <a:spcBef>
          <a:spcPct val="0"/>
        </a:spcBef>
        <a:spcAft>
          <a:spcPct val="0"/>
        </a:spcAft>
        <a:defRPr sz="3200">
          <a:solidFill>
            <a:schemeClr val="bg1"/>
          </a:solidFill>
          <a:latin typeface="Arial" pitchFamily="34" charset="0"/>
        </a:defRPr>
      </a:lvl5pPr>
      <a:lvl6pPr marL="457200" algn="l" rtl="0" eaLnBrk="0" fontAlgn="base" hangingPunct="0">
        <a:lnSpc>
          <a:spcPct val="75000"/>
        </a:lnSpc>
        <a:spcBef>
          <a:spcPct val="0"/>
        </a:spcBef>
        <a:spcAft>
          <a:spcPct val="0"/>
        </a:spcAft>
        <a:defRPr sz="3200">
          <a:solidFill>
            <a:schemeClr val="bg1"/>
          </a:solidFill>
          <a:latin typeface="Arial" pitchFamily="34" charset="0"/>
        </a:defRPr>
      </a:lvl6pPr>
      <a:lvl7pPr marL="914400" algn="l" rtl="0" eaLnBrk="0" fontAlgn="base" hangingPunct="0">
        <a:lnSpc>
          <a:spcPct val="75000"/>
        </a:lnSpc>
        <a:spcBef>
          <a:spcPct val="0"/>
        </a:spcBef>
        <a:spcAft>
          <a:spcPct val="0"/>
        </a:spcAft>
        <a:defRPr sz="3200">
          <a:solidFill>
            <a:schemeClr val="bg1"/>
          </a:solidFill>
          <a:latin typeface="Arial" pitchFamily="34" charset="0"/>
        </a:defRPr>
      </a:lvl7pPr>
      <a:lvl8pPr marL="1371600" algn="l" rtl="0" eaLnBrk="0" fontAlgn="base" hangingPunct="0">
        <a:lnSpc>
          <a:spcPct val="75000"/>
        </a:lnSpc>
        <a:spcBef>
          <a:spcPct val="0"/>
        </a:spcBef>
        <a:spcAft>
          <a:spcPct val="0"/>
        </a:spcAft>
        <a:defRPr sz="3200">
          <a:solidFill>
            <a:schemeClr val="bg1"/>
          </a:solidFill>
          <a:latin typeface="Arial" pitchFamily="34" charset="0"/>
        </a:defRPr>
      </a:lvl8pPr>
      <a:lvl9pPr marL="1828800" algn="l" rtl="0" eaLnBrk="0" fontAlgn="base" hangingPunct="0">
        <a:lnSpc>
          <a:spcPct val="75000"/>
        </a:lnSpc>
        <a:spcBef>
          <a:spcPct val="0"/>
        </a:spcBef>
        <a:spcAft>
          <a:spcPct val="0"/>
        </a:spcAft>
        <a:defRPr sz="3200">
          <a:solidFill>
            <a:schemeClr val="bg1"/>
          </a:solidFill>
          <a:latin typeface="Arial" pitchFamily="34" charset="0"/>
        </a:defRPr>
      </a:lvl9pPr>
    </p:titleStyle>
    <p:bodyStyle>
      <a:lvl1pPr marL="220663" indent="-220663" algn="l" rtl="0" eaLnBrk="0" fontAlgn="base" hangingPunct="0">
        <a:spcBef>
          <a:spcPct val="20000"/>
        </a:spcBef>
        <a:spcAft>
          <a:spcPct val="0"/>
        </a:spcAft>
        <a:buClr>
          <a:schemeClr val="tx1"/>
        </a:buClr>
        <a:buFont typeface="Wingdings" pitchFamily="2" charset="2"/>
        <a:buChar char="n"/>
        <a:defRPr b="1">
          <a:solidFill>
            <a:schemeClr val="tx1"/>
          </a:solidFill>
          <a:latin typeface="+mn-lt"/>
          <a:ea typeface="+mn-ea"/>
          <a:cs typeface="+mn-cs"/>
        </a:defRPr>
      </a:lvl1pPr>
      <a:lvl2pPr marL="460375" indent="-230188" algn="l" rtl="0" eaLnBrk="0" fontAlgn="base" hangingPunct="0">
        <a:spcBef>
          <a:spcPct val="20000"/>
        </a:spcBef>
        <a:spcAft>
          <a:spcPct val="0"/>
        </a:spcAft>
        <a:buClr>
          <a:schemeClr val="tx1"/>
        </a:buClr>
        <a:buFont typeface="Wingdings" pitchFamily="2" charset="2"/>
        <a:buChar char="n"/>
        <a:defRPr sz="1600">
          <a:solidFill>
            <a:schemeClr val="tx1"/>
          </a:solidFill>
          <a:latin typeface="+mn-lt"/>
        </a:defRPr>
      </a:lvl2pPr>
      <a:lvl3pPr marL="682625" indent="-220663"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3pPr>
      <a:lvl4pPr marL="904875" indent="-211138"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4pPr>
      <a:lvl5pPr marL="1135063" indent="-220663"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5pPr>
      <a:lvl6pPr marL="1592263" indent="-220663"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6pPr>
      <a:lvl7pPr marL="2049463" indent="-220663"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7pPr>
      <a:lvl8pPr marL="2506663" indent="-220663"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8pPr>
      <a:lvl9pPr marL="2963863" indent="-220663" algn="l" rtl="0" eaLnBrk="0" fontAlgn="base" hangingPunct="0">
        <a:spcBef>
          <a:spcPct val="20000"/>
        </a:spcBef>
        <a:spcAft>
          <a:spcPct val="0"/>
        </a:spcAft>
        <a:buClr>
          <a:schemeClr val="tx1"/>
        </a:buClr>
        <a:buFont typeface="Symbol" pitchFamily="18"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2"/>
          <p:cNvSpPr>
            <a:spLocks noChangeArrowheads="1"/>
          </p:cNvSpPr>
          <p:nvPr/>
        </p:nvSpPr>
        <p:spPr bwMode="auto">
          <a:xfrm>
            <a:off x="0" y="0"/>
            <a:ext cx="9144000" cy="1462088"/>
          </a:xfrm>
          <a:prstGeom prst="rect">
            <a:avLst/>
          </a:prstGeom>
          <a:gradFill rotWithShape="1">
            <a:gsLst>
              <a:gs pos="0">
                <a:srgbClr val="0038A8"/>
              </a:gs>
              <a:gs pos="100000">
                <a:srgbClr val="3A75C4"/>
              </a:gs>
            </a:gsLst>
            <a:lin ang="0" scaled="1"/>
          </a:gradFill>
          <a:ln w="9525">
            <a:noFill/>
            <a:miter lim="800000"/>
            <a:headEnd type="none" w="sm" len="sm"/>
            <a:tailEnd type="none" w="sm" len="sm"/>
          </a:ln>
          <a:effectLst/>
        </p:spPr>
        <p:txBody>
          <a:bodyPr wrap="none" anchor="ctr"/>
          <a:lstStyle/>
          <a:p>
            <a:pPr eaLnBrk="1" hangingPunct="1">
              <a:defRPr/>
            </a:pPr>
            <a:endParaRPr lang="en-US" sz="1800">
              <a:solidFill>
                <a:srgbClr val="000000"/>
              </a:solidFill>
              <a:latin typeface="Arial" charset="0"/>
            </a:endParaRPr>
          </a:p>
        </p:txBody>
      </p:sp>
      <p:sp>
        <p:nvSpPr>
          <p:cNvPr id="11" name="Rectangle 6"/>
          <p:cNvSpPr>
            <a:spLocks noChangeArrowheads="1"/>
          </p:cNvSpPr>
          <p:nvPr/>
        </p:nvSpPr>
        <p:spPr bwMode="auto">
          <a:xfrm>
            <a:off x="447675" y="6657975"/>
            <a:ext cx="2065338" cy="111125"/>
          </a:xfrm>
          <a:prstGeom prst="rect">
            <a:avLst/>
          </a:prstGeom>
          <a:noFill/>
          <a:ln w="12700">
            <a:noFill/>
            <a:miter lim="800000"/>
            <a:headEnd type="none" w="sm" len="sm"/>
            <a:tailEnd type="none" w="sm" len="sm"/>
          </a:ln>
          <a:effectLst/>
        </p:spPr>
        <p:txBody>
          <a:bodyPr lIns="9144" tIns="9144" rIns="9144" bIns="9144" anchor="b">
            <a:spAutoFit/>
          </a:bodyPr>
          <a:lstStyle/>
          <a:p>
            <a:pPr defTabSz="820738">
              <a:defRPr/>
            </a:pPr>
            <a:r>
              <a:rPr lang="en-US" sz="600" b="0">
                <a:solidFill>
                  <a:srgbClr val="000000"/>
                </a:solidFill>
                <a:latin typeface="Arial" charset="0"/>
              </a:rPr>
              <a:t>Copyright © 2011 Boeing. All rights reserved.</a:t>
            </a:r>
          </a:p>
        </p:txBody>
      </p:sp>
      <p:sp>
        <p:nvSpPr>
          <p:cNvPr id="100356" name="Rectangle 3"/>
          <p:cNvSpPr>
            <a:spLocks noGrp="1" noChangeArrowheads="1"/>
          </p:cNvSpPr>
          <p:nvPr>
            <p:ph type="title"/>
          </p:nvPr>
        </p:nvSpPr>
        <p:spPr bwMode="auto">
          <a:xfrm>
            <a:off x="447675" y="282575"/>
            <a:ext cx="8345488" cy="876300"/>
          </a:xfrm>
          <a:prstGeom prst="rect">
            <a:avLst/>
          </a:prstGeom>
          <a:noFill/>
          <a:ln w="9525">
            <a:noFill/>
            <a:miter lim="800000"/>
            <a:headEnd/>
            <a:tailEnd/>
          </a:ln>
        </p:spPr>
        <p:txBody>
          <a:bodyPr vert="horz" wrap="square" lIns="0" tIns="0" rIns="0" bIns="0" numCol="1" anchor="b" anchorCtr="0" compatLnSpc="1">
            <a:prstTxWarp prst="textNoShape">
              <a:avLst/>
            </a:prstTxWarp>
            <a:spAutoFit/>
          </a:bodyPr>
          <a:lstStyle/>
          <a:p>
            <a:pPr lvl="0"/>
            <a:r>
              <a:rPr lang="en-US" smtClean="0"/>
              <a:t>Click to edit Master title style</a:t>
            </a:r>
            <a:br>
              <a:rPr lang="en-US" smtClean="0"/>
            </a:br>
            <a:r>
              <a:rPr lang="en-US" smtClean="0"/>
              <a:t>Second line</a:t>
            </a:r>
          </a:p>
        </p:txBody>
      </p:sp>
      <p:sp>
        <p:nvSpPr>
          <p:cNvPr id="100357" name="Rectangle 4"/>
          <p:cNvSpPr>
            <a:spLocks noGrp="1" noChangeArrowheads="1"/>
          </p:cNvSpPr>
          <p:nvPr>
            <p:ph type="body" idx="1"/>
          </p:nvPr>
        </p:nvSpPr>
        <p:spPr bwMode="auto">
          <a:xfrm>
            <a:off x="447675" y="1692275"/>
            <a:ext cx="8345488" cy="16541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 name="Footer Placeholder 1"/>
          <p:cNvSpPr>
            <a:spLocks noGrp="1"/>
          </p:cNvSpPr>
          <p:nvPr>
            <p:ph type="ftr" sz="quarter" idx="3"/>
          </p:nvPr>
        </p:nvSpPr>
        <p:spPr>
          <a:xfrm>
            <a:off x="3048000" y="-73025"/>
            <a:ext cx="3200400" cy="6778625"/>
          </a:xfrm>
          <a:prstGeom prst="rect">
            <a:avLst/>
          </a:prstGeom>
        </p:spPr>
        <p:txBody>
          <a:bodyPr vert="horz" wrap="square" lIns="91440" tIns="45720" rIns="91440" bIns="45720" numCol="1" anchor="t" anchorCtr="0" compatLnSpc="1">
            <a:prstTxWarp prst="textNoShape">
              <a:avLst/>
            </a:prstTxWarp>
          </a:bodyPr>
          <a:lstStyle>
            <a:lvl1pPr eaLnBrk="1" hangingPunct="1">
              <a:defRPr sz="1800">
                <a:solidFill>
                  <a:srgbClr val="000000"/>
                </a:solidFill>
                <a:latin typeface="Times" pitchFamily="18" charset="0"/>
              </a:defRPr>
            </a:lvl1pPr>
          </a:lstStyle>
          <a:p>
            <a:pPr>
              <a:defRPr/>
            </a:pPr>
            <a:endParaRPr lang="en-US"/>
          </a:p>
        </p:txBody>
      </p:sp>
      <p:sp>
        <p:nvSpPr>
          <p:cNvPr id="13" name="Slide Number Placeholder 2"/>
          <p:cNvSpPr>
            <a:spLocks noGrp="1"/>
          </p:cNvSpPr>
          <p:nvPr>
            <p:ph type="sldNum" sz="quarter" idx="4"/>
          </p:nvPr>
        </p:nvSpPr>
        <p:spPr bwMode="auto">
          <a:xfrm>
            <a:off x="6904038" y="6532563"/>
            <a:ext cx="1782762" cy="246062"/>
          </a:xfrm>
          <a:prstGeom prst="rect">
            <a:avLst/>
          </a:prstGeom>
          <a:ln>
            <a:miter lim="800000"/>
            <a:headEnd/>
            <a:tailEnd/>
          </a:ln>
        </p:spPr>
        <p:txBody>
          <a:bodyPr vert="horz" wrap="square" lIns="9144" tIns="9144" rIns="9144" bIns="9144" numCol="1" anchor="b" anchorCtr="0" compatLnSpc="1">
            <a:prstTxWarp prst="textNoShape">
              <a:avLst/>
            </a:prstTxWarp>
          </a:bodyPr>
          <a:lstStyle>
            <a:lvl1pPr algn="r">
              <a:defRPr sz="1000" b="1">
                <a:solidFill>
                  <a:srgbClr val="000000"/>
                </a:solidFill>
                <a:latin typeface="Times" pitchFamily="18" charset="0"/>
              </a:defRPr>
            </a:lvl1pPr>
          </a:lstStyle>
          <a:p>
            <a:pPr>
              <a:defRPr/>
            </a:pPr>
            <a:r>
              <a:rPr lang="en-US"/>
              <a:t>| </a:t>
            </a:r>
            <a:fld id="{B0B4AA92-1085-4F51-9E9B-739E7E6C42F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ransition/>
  <p:hf hdr="0" ftr="0" dt="0"/>
  <p:txStyles>
    <p:titleStyle>
      <a:lvl1pPr algn="l" defTabSz="1020763" rtl="0" eaLnBrk="0" fontAlgn="base" hangingPunct="0">
        <a:lnSpc>
          <a:spcPct val="90000"/>
        </a:lnSpc>
        <a:spcBef>
          <a:spcPct val="0"/>
        </a:spcBef>
        <a:spcAft>
          <a:spcPct val="0"/>
        </a:spcAft>
        <a:defRPr sz="3200" b="1">
          <a:solidFill>
            <a:schemeClr val="bg1"/>
          </a:solidFill>
          <a:latin typeface="+mj-lt"/>
          <a:ea typeface="+mj-ea"/>
          <a:cs typeface="+mj-cs"/>
        </a:defRPr>
      </a:lvl1pPr>
      <a:lvl2pPr algn="l" defTabSz="1020763" rtl="0" eaLnBrk="0" fontAlgn="base" hangingPunct="0">
        <a:lnSpc>
          <a:spcPct val="90000"/>
        </a:lnSpc>
        <a:spcBef>
          <a:spcPct val="0"/>
        </a:spcBef>
        <a:spcAft>
          <a:spcPct val="0"/>
        </a:spcAft>
        <a:defRPr sz="3200" b="1">
          <a:solidFill>
            <a:schemeClr val="bg1"/>
          </a:solidFill>
          <a:latin typeface="Arial" pitchFamily="34" charset="0"/>
        </a:defRPr>
      </a:lvl2pPr>
      <a:lvl3pPr algn="l" defTabSz="1020763" rtl="0" eaLnBrk="0" fontAlgn="base" hangingPunct="0">
        <a:lnSpc>
          <a:spcPct val="90000"/>
        </a:lnSpc>
        <a:spcBef>
          <a:spcPct val="0"/>
        </a:spcBef>
        <a:spcAft>
          <a:spcPct val="0"/>
        </a:spcAft>
        <a:defRPr sz="3200" b="1">
          <a:solidFill>
            <a:schemeClr val="bg1"/>
          </a:solidFill>
          <a:latin typeface="Arial" pitchFamily="34" charset="0"/>
        </a:defRPr>
      </a:lvl3pPr>
      <a:lvl4pPr algn="l" defTabSz="1020763" rtl="0" eaLnBrk="0" fontAlgn="base" hangingPunct="0">
        <a:lnSpc>
          <a:spcPct val="90000"/>
        </a:lnSpc>
        <a:spcBef>
          <a:spcPct val="0"/>
        </a:spcBef>
        <a:spcAft>
          <a:spcPct val="0"/>
        </a:spcAft>
        <a:defRPr sz="3200" b="1">
          <a:solidFill>
            <a:schemeClr val="bg1"/>
          </a:solidFill>
          <a:latin typeface="Arial" pitchFamily="34" charset="0"/>
        </a:defRPr>
      </a:lvl4pPr>
      <a:lvl5pPr algn="l" defTabSz="1020763" rtl="0" eaLnBrk="0" fontAlgn="base" hangingPunct="0">
        <a:lnSpc>
          <a:spcPct val="90000"/>
        </a:lnSpc>
        <a:spcBef>
          <a:spcPct val="0"/>
        </a:spcBef>
        <a:spcAft>
          <a:spcPct val="0"/>
        </a:spcAft>
        <a:defRPr sz="3200" b="1">
          <a:solidFill>
            <a:schemeClr val="bg1"/>
          </a:solidFill>
          <a:latin typeface="Arial" pitchFamily="34" charset="0"/>
        </a:defRPr>
      </a:lvl5pPr>
      <a:lvl6pPr marL="457200" algn="l" defTabSz="1020763" rtl="0" eaLnBrk="0" fontAlgn="base" hangingPunct="0">
        <a:lnSpc>
          <a:spcPct val="90000"/>
        </a:lnSpc>
        <a:spcBef>
          <a:spcPct val="0"/>
        </a:spcBef>
        <a:spcAft>
          <a:spcPct val="0"/>
        </a:spcAft>
        <a:defRPr sz="3200" b="1">
          <a:solidFill>
            <a:schemeClr val="bg1"/>
          </a:solidFill>
          <a:latin typeface="Arial" pitchFamily="34" charset="0"/>
        </a:defRPr>
      </a:lvl6pPr>
      <a:lvl7pPr marL="914400" algn="l" defTabSz="1020763" rtl="0" eaLnBrk="0" fontAlgn="base" hangingPunct="0">
        <a:lnSpc>
          <a:spcPct val="90000"/>
        </a:lnSpc>
        <a:spcBef>
          <a:spcPct val="0"/>
        </a:spcBef>
        <a:spcAft>
          <a:spcPct val="0"/>
        </a:spcAft>
        <a:defRPr sz="3200" b="1">
          <a:solidFill>
            <a:schemeClr val="bg1"/>
          </a:solidFill>
          <a:latin typeface="Arial" pitchFamily="34" charset="0"/>
        </a:defRPr>
      </a:lvl7pPr>
      <a:lvl8pPr marL="1371600" algn="l" defTabSz="1020763" rtl="0" eaLnBrk="0" fontAlgn="base" hangingPunct="0">
        <a:lnSpc>
          <a:spcPct val="90000"/>
        </a:lnSpc>
        <a:spcBef>
          <a:spcPct val="0"/>
        </a:spcBef>
        <a:spcAft>
          <a:spcPct val="0"/>
        </a:spcAft>
        <a:defRPr sz="3200" b="1">
          <a:solidFill>
            <a:schemeClr val="bg1"/>
          </a:solidFill>
          <a:latin typeface="Arial" pitchFamily="34" charset="0"/>
        </a:defRPr>
      </a:lvl8pPr>
      <a:lvl9pPr marL="1828800" algn="l" defTabSz="1020763" rtl="0" eaLnBrk="0" fontAlgn="base" hangingPunct="0">
        <a:lnSpc>
          <a:spcPct val="90000"/>
        </a:lnSpc>
        <a:spcBef>
          <a:spcPct val="0"/>
        </a:spcBef>
        <a:spcAft>
          <a:spcPct val="0"/>
        </a:spcAft>
        <a:defRPr sz="3200" b="1">
          <a:solidFill>
            <a:schemeClr val="bg1"/>
          </a:solidFill>
          <a:latin typeface="Arial" pitchFamily="34" charset="0"/>
        </a:defRPr>
      </a:lvl9pPr>
    </p:titleStyle>
    <p:bodyStyle>
      <a:lvl1pPr marL="169863" indent="-169863" algn="l" defTabSz="820738" rtl="0" eaLnBrk="0" fontAlgn="base" hangingPunct="0">
        <a:spcBef>
          <a:spcPct val="20000"/>
        </a:spcBef>
        <a:spcAft>
          <a:spcPct val="0"/>
        </a:spcAft>
        <a:buClr>
          <a:schemeClr val="hlink"/>
        </a:buClr>
        <a:buFont typeface="Wingdings" pitchFamily="2" charset="2"/>
        <a:buChar char="§"/>
        <a:defRPr sz="2200" b="1">
          <a:solidFill>
            <a:schemeClr val="tx1"/>
          </a:solidFill>
          <a:latin typeface="+mn-lt"/>
          <a:ea typeface="+mn-ea"/>
          <a:cs typeface="+mn-cs"/>
        </a:defRPr>
      </a:lvl1pPr>
      <a:lvl2pPr marL="376238" indent="-204788" algn="l" defTabSz="820738" rtl="0" eaLnBrk="0" fontAlgn="base" hangingPunct="0">
        <a:spcBef>
          <a:spcPct val="20000"/>
        </a:spcBef>
        <a:spcAft>
          <a:spcPct val="0"/>
        </a:spcAft>
        <a:buClr>
          <a:schemeClr val="hlink"/>
        </a:buClr>
        <a:buFont typeface="Wingdings" pitchFamily="2" charset="2"/>
        <a:buChar char="§"/>
        <a:defRPr sz="2000">
          <a:solidFill>
            <a:schemeClr val="tx1"/>
          </a:solidFill>
          <a:latin typeface="+mn-lt"/>
        </a:defRPr>
      </a:lvl2pPr>
      <a:lvl3pPr marL="627063" indent="-185738" algn="l" defTabSz="820738" rtl="0" eaLnBrk="0" fontAlgn="base" hangingPunct="0">
        <a:spcBef>
          <a:spcPct val="20000"/>
        </a:spcBef>
        <a:spcAft>
          <a:spcPct val="0"/>
        </a:spcAft>
        <a:buClr>
          <a:schemeClr val="hlink"/>
        </a:buClr>
        <a:buFont typeface="Arial" pitchFamily="34" charset="0"/>
        <a:buChar char="–"/>
        <a:defRPr>
          <a:solidFill>
            <a:schemeClr val="tx1"/>
          </a:solidFill>
          <a:latin typeface="+mn-lt"/>
        </a:defRPr>
      </a:lvl3pPr>
      <a:lvl4pPr marL="792163" indent="-163513" algn="l" defTabSz="820738" rtl="0" eaLnBrk="0" fontAlgn="base" hangingPunct="0">
        <a:spcBef>
          <a:spcPct val="20000"/>
        </a:spcBef>
        <a:spcAft>
          <a:spcPct val="0"/>
        </a:spcAft>
        <a:buClr>
          <a:schemeClr val="hlink"/>
        </a:buClr>
        <a:buFont typeface="Arial" pitchFamily="34" charset="0"/>
        <a:buChar char="–"/>
        <a:defRPr>
          <a:solidFill>
            <a:schemeClr val="tx1"/>
          </a:solidFill>
          <a:latin typeface="+mn-lt"/>
        </a:defRPr>
      </a:lvl4pPr>
      <a:lvl5pPr marL="957263" indent="-163513" algn="l" defTabSz="820738" rtl="0" eaLnBrk="0" fontAlgn="base" hangingPunct="0">
        <a:spcBef>
          <a:spcPct val="20000"/>
        </a:spcBef>
        <a:spcAft>
          <a:spcPct val="0"/>
        </a:spcAft>
        <a:buClr>
          <a:schemeClr val="hlink"/>
        </a:buClr>
        <a:buFont typeface="Arial" pitchFamily="34" charset="0"/>
        <a:buChar char="–"/>
        <a:defRPr sz="1600">
          <a:solidFill>
            <a:schemeClr val="tx1"/>
          </a:solidFill>
          <a:latin typeface="+mn-lt"/>
        </a:defRPr>
      </a:lvl5pPr>
      <a:lvl6pPr marL="1414463" indent="-163513" algn="l" defTabSz="820738" rtl="0" eaLnBrk="0" fontAlgn="base" hangingPunct="0">
        <a:spcBef>
          <a:spcPct val="20000"/>
        </a:spcBef>
        <a:spcAft>
          <a:spcPct val="0"/>
        </a:spcAft>
        <a:buClr>
          <a:schemeClr val="hlink"/>
        </a:buClr>
        <a:buFont typeface="Arial" pitchFamily="34" charset="0"/>
        <a:buChar char="–"/>
        <a:defRPr sz="1600">
          <a:solidFill>
            <a:schemeClr val="tx1"/>
          </a:solidFill>
          <a:latin typeface="+mn-lt"/>
        </a:defRPr>
      </a:lvl6pPr>
      <a:lvl7pPr marL="1871663" indent="-163513" algn="l" defTabSz="820738" rtl="0" eaLnBrk="0" fontAlgn="base" hangingPunct="0">
        <a:spcBef>
          <a:spcPct val="20000"/>
        </a:spcBef>
        <a:spcAft>
          <a:spcPct val="0"/>
        </a:spcAft>
        <a:buClr>
          <a:schemeClr val="hlink"/>
        </a:buClr>
        <a:buFont typeface="Arial" pitchFamily="34" charset="0"/>
        <a:buChar char="–"/>
        <a:defRPr sz="1600">
          <a:solidFill>
            <a:schemeClr val="tx1"/>
          </a:solidFill>
          <a:latin typeface="+mn-lt"/>
        </a:defRPr>
      </a:lvl7pPr>
      <a:lvl8pPr marL="2328863" indent="-163513" algn="l" defTabSz="820738" rtl="0" eaLnBrk="0" fontAlgn="base" hangingPunct="0">
        <a:spcBef>
          <a:spcPct val="20000"/>
        </a:spcBef>
        <a:spcAft>
          <a:spcPct val="0"/>
        </a:spcAft>
        <a:buClr>
          <a:schemeClr val="hlink"/>
        </a:buClr>
        <a:buFont typeface="Arial" pitchFamily="34" charset="0"/>
        <a:buChar char="–"/>
        <a:defRPr sz="1600">
          <a:solidFill>
            <a:schemeClr val="tx1"/>
          </a:solidFill>
          <a:latin typeface="+mn-lt"/>
        </a:defRPr>
      </a:lvl8pPr>
      <a:lvl9pPr marL="2786063" indent="-163513" algn="l" defTabSz="820738" rtl="0" eaLnBrk="0" fontAlgn="base" hangingPunct="0">
        <a:spcBef>
          <a:spcPct val="20000"/>
        </a:spcBef>
        <a:spcAft>
          <a:spcPct val="0"/>
        </a:spcAft>
        <a:buClr>
          <a:schemeClr val="hlink"/>
        </a:buClr>
        <a:buFont typeface="Arial" pitchFamily="34"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body" idx="1"/>
          </p:nvPr>
        </p:nvSpPr>
        <p:spPr bwMode="auto">
          <a:xfrm>
            <a:off x="14288" y="419100"/>
            <a:ext cx="8796337" cy="600075"/>
          </a:xfrm>
          <a:prstGeom prst="rect">
            <a:avLst/>
          </a:prstGeom>
          <a:noFill/>
          <a:ln w="9525">
            <a:noFill/>
            <a:miter lim="800000"/>
            <a:headEnd/>
            <a:tailEnd/>
          </a:ln>
          <a:effectLst/>
        </p:spPr>
        <p:txBody>
          <a:bodyPr vert="horz" wrap="square" lIns="182880" tIns="0" rIns="81693" bIns="0" numCol="1" anchor="b" anchorCtr="0" compatLnSpc="1">
            <a:prstTxWarp prst="textNoShape">
              <a:avLst/>
            </a:prstTxWarp>
          </a:bodyPr>
          <a:lstStyle/>
          <a:p>
            <a:pPr lvl="0"/>
            <a:endParaRPr lang="en-US" smtClean="0"/>
          </a:p>
        </p:txBody>
      </p:sp>
      <p:sp>
        <p:nvSpPr>
          <p:cNvPr id="129027" name="Rectangle 3"/>
          <p:cNvSpPr>
            <a:spLocks noGrp="1" noChangeArrowheads="1"/>
          </p:cNvSpPr>
          <p:nvPr>
            <p:ph type="ftr" sz="quarter" idx="3"/>
          </p:nvPr>
        </p:nvSpPr>
        <p:spPr bwMode="auto">
          <a:xfrm>
            <a:off x="209550" y="6553200"/>
            <a:ext cx="2892425" cy="304800"/>
          </a:xfrm>
          <a:prstGeom prst="rect">
            <a:avLst/>
          </a:prstGeom>
          <a:noFill/>
          <a:ln w="9525">
            <a:noFill/>
            <a:miter lim="800000"/>
            <a:headEnd/>
            <a:tailEnd/>
          </a:ln>
          <a:effectLst/>
        </p:spPr>
        <p:txBody>
          <a:bodyPr vert="horz" wrap="square" lIns="81693" tIns="40847" rIns="81693" bIns="40847" numCol="1" anchor="t" anchorCtr="0" compatLnSpc="1">
            <a:prstTxWarp prst="textNoShape">
              <a:avLst/>
            </a:prstTxWarp>
          </a:bodyPr>
          <a:lstStyle>
            <a:lvl1pPr algn="ctr" defTabSz="817563" eaLnBrk="1" hangingPunct="1">
              <a:defRPr sz="1200" b="0">
                <a:latin typeface="+mn-lt"/>
              </a:defRPr>
            </a:lvl1pPr>
          </a:lstStyle>
          <a:p>
            <a:endParaRPr lang="en-US"/>
          </a:p>
        </p:txBody>
      </p:sp>
      <p:sp>
        <p:nvSpPr>
          <p:cNvPr id="129028" name="Rectangle 4"/>
          <p:cNvSpPr>
            <a:spLocks noGrp="1" noChangeArrowheads="1"/>
          </p:cNvSpPr>
          <p:nvPr>
            <p:ph type="sldNum" sz="quarter" idx="4"/>
          </p:nvPr>
        </p:nvSpPr>
        <p:spPr bwMode="auto">
          <a:xfrm>
            <a:off x="6953250" y="6562725"/>
            <a:ext cx="2132013" cy="476250"/>
          </a:xfrm>
          <a:prstGeom prst="rect">
            <a:avLst/>
          </a:prstGeom>
          <a:noFill/>
          <a:ln w="9525">
            <a:noFill/>
            <a:miter lim="800000"/>
            <a:headEnd/>
            <a:tailEnd/>
          </a:ln>
          <a:effectLst/>
        </p:spPr>
        <p:txBody>
          <a:bodyPr vert="horz" wrap="square" lIns="81693" tIns="40847" rIns="81693" bIns="40847" numCol="1" anchor="t" anchorCtr="0" compatLnSpc="1">
            <a:prstTxWarp prst="textNoShape">
              <a:avLst/>
            </a:prstTxWarp>
          </a:bodyPr>
          <a:lstStyle>
            <a:lvl1pPr algn="r" defTabSz="817563" eaLnBrk="1" hangingPunct="1">
              <a:defRPr sz="1000" b="0">
                <a:latin typeface="+mn-lt"/>
              </a:defRPr>
            </a:lvl1pPr>
          </a:lstStyle>
          <a:p>
            <a:fld id="{D8B14A5E-1FA2-4460-BEF9-3AF96C633BCB}" type="slidenum">
              <a:rPr lang="en-US"/>
              <a:pPr/>
              <a:t>‹#›</a:t>
            </a:fld>
            <a:endParaRPr lang="en-US"/>
          </a:p>
        </p:txBody>
      </p:sp>
      <p:sp>
        <p:nvSpPr>
          <p:cNvPr id="129029" name="Rectangle 5"/>
          <p:cNvSpPr>
            <a:spLocks noChangeArrowheads="1"/>
          </p:cNvSpPr>
          <p:nvPr/>
        </p:nvSpPr>
        <p:spPr bwMode="auto">
          <a:xfrm>
            <a:off x="0" y="0"/>
            <a:ext cx="9144000" cy="381000"/>
          </a:xfrm>
          <a:prstGeom prst="rect">
            <a:avLst/>
          </a:prstGeom>
          <a:solidFill>
            <a:srgbClr val="336699"/>
          </a:solidFill>
          <a:ln w="9525" algn="ctr">
            <a:solidFill>
              <a:srgbClr val="336699"/>
            </a:solidFill>
            <a:miter lim="800000"/>
            <a:headEnd/>
            <a:tailEnd/>
          </a:ln>
          <a:effectLst/>
        </p:spPr>
        <p:txBody>
          <a:bodyPr rot="10800000" anchor="ctr">
            <a:spAutoFit/>
          </a:bodyPr>
          <a:lstStyle/>
          <a:p>
            <a:endParaRPr lang="en-US"/>
          </a:p>
        </p:txBody>
      </p:sp>
      <p:sp>
        <p:nvSpPr>
          <p:cNvPr id="129030" name="Rectangle 6"/>
          <p:cNvSpPr>
            <a:spLocks noGrp="1" noChangeArrowheads="1"/>
          </p:cNvSpPr>
          <p:nvPr>
            <p:ph type="title"/>
          </p:nvPr>
        </p:nvSpPr>
        <p:spPr bwMode="auto">
          <a:xfrm>
            <a:off x="914400" y="-19050"/>
            <a:ext cx="8226425" cy="381000"/>
          </a:xfrm>
          <a:prstGeom prst="rect">
            <a:avLst/>
          </a:prstGeom>
          <a:noFill/>
          <a:ln w="9525">
            <a:noFill/>
            <a:miter lim="800000"/>
            <a:headEnd/>
            <a:tailEnd/>
          </a:ln>
          <a:effectLst/>
        </p:spPr>
        <p:txBody>
          <a:bodyPr vert="horz" wrap="square" lIns="81693" tIns="40847" rIns="81693" bIns="0" numCol="1" anchor="b" anchorCtr="0" compatLnSpc="1">
            <a:prstTxWarp prst="textNoShape">
              <a:avLst/>
            </a:prstTxWarp>
          </a:bodyPr>
          <a:lstStyle/>
          <a:p>
            <a:pPr lvl="0"/>
            <a:r>
              <a:rPr lang="en-US" smtClean="0"/>
              <a:t>Click to edit Master title style</a:t>
            </a:r>
          </a:p>
        </p:txBody>
      </p:sp>
      <p:sp>
        <p:nvSpPr>
          <p:cNvPr id="129031" name="Line 7"/>
          <p:cNvSpPr>
            <a:spLocks noChangeShapeType="1"/>
          </p:cNvSpPr>
          <p:nvPr/>
        </p:nvSpPr>
        <p:spPr bwMode="auto">
          <a:xfrm>
            <a:off x="0" y="1058863"/>
            <a:ext cx="9144000" cy="0"/>
          </a:xfrm>
          <a:prstGeom prst="line">
            <a:avLst/>
          </a:prstGeom>
          <a:noFill/>
          <a:ln w="38100">
            <a:solidFill>
              <a:srgbClr val="FFCC00"/>
            </a:solidFill>
            <a:round/>
            <a:headEnd/>
            <a:tailEnd/>
          </a:ln>
          <a:effectLst/>
        </p:spPr>
        <p:txBody>
          <a:bodyPr rot="10800000">
            <a:spAutoFit/>
          </a:bodyPr>
          <a:lstStyle/>
          <a:p>
            <a:endParaRPr lang="en-US"/>
          </a:p>
        </p:txBody>
      </p:sp>
      <p:sp>
        <p:nvSpPr>
          <p:cNvPr id="129032" name="Rectangle 8"/>
          <p:cNvSpPr>
            <a:spLocks noChangeArrowheads="1"/>
          </p:cNvSpPr>
          <p:nvPr/>
        </p:nvSpPr>
        <p:spPr bwMode="auto">
          <a:xfrm>
            <a:off x="52388" y="6605588"/>
            <a:ext cx="3810000" cy="196850"/>
          </a:xfrm>
          <a:prstGeom prst="rect">
            <a:avLst/>
          </a:prstGeom>
          <a:noFill/>
          <a:ln w="12700">
            <a:noFill/>
            <a:miter lim="800000"/>
            <a:headEnd type="none" w="sm" len="sm"/>
            <a:tailEnd type="none" w="sm" len="sm"/>
          </a:ln>
          <a:effectLst/>
        </p:spPr>
        <p:txBody>
          <a:bodyPr lIns="7039" tIns="7039" rIns="7039" bIns="7039">
            <a:spAutoFit/>
          </a:bodyPr>
          <a:lstStyle/>
          <a:p>
            <a:pPr defTabSz="817563" eaLnBrk="1" hangingPunct="1">
              <a:spcBef>
                <a:spcPct val="20000"/>
              </a:spcBef>
            </a:pPr>
            <a:r>
              <a:rPr lang="en-US" sz="600" b="0">
                <a:latin typeface="Arial" pitchFamily="34" charset="0"/>
              </a:rPr>
              <a:t>BOEING is a trademark of Boeing Management Company. </a:t>
            </a:r>
            <a:br>
              <a:rPr lang="en-US" sz="600" b="0">
                <a:latin typeface="Arial" pitchFamily="34" charset="0"/>
              </a:rPr>
            </a:br>
            <a:r>
              <a:rPr lang="en-US" sz="600" b="0">
                <a:latin typeface="Arial" pitchFamily="34" charset="0"/>
              </a:rPr>
              <a:t>Copyright © 2011 Boeing. All rights reserved.</a:t>
            </a:r>
            <a:endParaRPr lang="en-US">
              <a:latin typeface="Arial" pitchFamily="34" charset="0"/>
            </a:endParaRPr>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ransition/>
  <p:timing>
    <p:tnLst>
      <p:par>
        <p:cTn id="1" dur="indefinite" restart="never" nodeType="tmRoot"/>
      </p:par>
    </p:tnLst>
  </p:timing>
  <p:hf hdr="0" ftr="0" dt="0"/>
  <p:txStyles>
    <p:titleStyle>
      <a:lvl1pPr algn="r" defTabSz="817563" rtl="0" fontAlgn="base">
        <a:spcBef>
          <a:spcPct val="0"/>
        </a:spcBef>
        <a:spcAft>
          <a:spcPct val="0"/>
        </a:spcAft>
        <a:defRPr b="1">
          <a:solidFill>
            <a:schemeClr val="bg1"/>
          </a:solidFill>
          <a:latin typeface="+mj-lt"/>
          <a:ea typeface="+mj-ea"/>
          <a:cs typeface="+mj-cs"/>
        </a:defRPr>
      </a:lvl1pPr>
      <a:lvl2pPr algn="r" defTabSz="817563" rtl="0" fontAlgn="base">
        <a:spcBef>
          <a:spcPct val="0"/>
        </a:spcBef>
        <a:spcAft>
          <a:spcPct val="0"/>
        </a:spcAft>
        <a:defRPr b="1">
          <a:solidFill>
            <a:schemeClr val="bg1"/>
          </a:solidFill>
          <a:latin typeface="Arial" pitchFamily="34" charset="0"/>
        </a:defRPr>
      </a:lvl2pPr>
      <a:lvl3pPr algn="r" defTabSz="817563" rtl="0" fontAlgn="base">
        <a:spcBef>
          <a:spcPct val="0"/>
        </a:spcBef>
        <a:spcAft>
          <a:spcPct val="0"/>
        </a:spcAft>
        <a:defRPr b="1">
          <a:solidFill>
            <a:schemeClr val="bg1"/>
          </a:solidFill>
          <a:latin typeface="Arial" pitchFamily="34" charset="0"/>
        </a:defRPr>
      </a:lvl3pPr>
      <a:lvl4pPr algn="r" defTabSz="817563" rtl="0" fontAlgn="base">
        <a:spcBef>
          <a:spcPct val="0"/>
        </a:spcBef>
        <a:spcAft>
          <a:spcPct val="0"/>
        </a:spcAft>
        <a:defRPr b="1">
          <a:solidFill>
            <a:schemeClr val="bg1"/>
          </a:solidFill>
          <a:latin typeface="Arial" pitchFamily="34" charset="0"/>
        </a:defRPr>
      </a:lvl4pPr>
      <a:lvl5pPr algn="r" defTabSz="817563" rtl="0" fontAlgn="base">
        <a:spcBef>
          <a:spcPct val="0"/>
        </a:spcBef>
        <a:spcAft>
          <a:spcPct val="0"/>
        </a:spcAft>
        <a:defRPr b="1">
          <a:solidFill>
            <a:schemeClr val="bg1"/>
          </a:solidFill>
          <a:latin typeface="Arial" pitchFamily="34" charset="0"/>
        </a:defRPr>
      </a:lvl5pPr>
      <a:lvl6pPr marL="457200" algn="r" defTabSz="817563" rtl="0" fontAlgn="base">
        <a:spcBef>
          <a:spcPct val="0"/>
        </a:spcBef>
        <a:spcAft>
          <a:spcPct val="0"/>
        </a:spcAft>
        <a:defRPr b="1">
          <a:solidFill>
            <a:schemeClr val="bg1"/>
          </a:solidFill>
          <a:latin typeface="Arial" pitchFamily="34" charset="0"/>
        </a:defRPr>
      </a:lvl6pPr>
      <a:lvl7pPr marL="914400" algn="r" defTabSz="817563" rtl="0" fontAlgn="base">
        <a:spcBef>
          <a:spcPct val="0"/>
        </a:spcBef>
        <a:spcAft>
          <a:spcPct val="0"/>
        </a:spcAft>
        <a:defRPr b="1">
          <a:solidFill>
            <a:schemeClr val="bg1"/>
          </a:solidFill>
          <a:latin typeface="Arial" pitchFamily="34" charset="0"/>
        </a:defRPr>
      </a:lvl7pPr>
      <a:lvl8pPr marL="1371600" algn="r" defTabSz="817563" rtl="0" fontAlgn="base">
        <a:spcBef>
          <a:spcPct val="0"/>
        </a:spcBef>
        <a:spcAft>
          <a:spcPct val="0"/>
        </a:spcAft>
        <a:defRPr b="1">
          <a:solidFill>
            <a:schemeClr val="bg1"/>
          </a:solidFill>
          <a:latin typeface="Arial" pitchFamily="34" charset="0"/>
        </a:defRPr>
      </a:lvl8pPr>
      <a:lvl9pPr marL="1828800" algn="r" defTabSz="817563" rtl="0" fontAlgn="base">
        <a:spcBef>
          <a:spcPct val="0"/>
        </a:spcBef>
        <a:spcAft>
          <a:spcPct val="0"/>
        </a:spcAft>
        <a:defRPr b="1">
          <a:solidFill>
            <a:schemeClr val="bg1"/>
          </a:solidFill>
          <a:latin typeface="Arial" pitchFamily="34" charset="0"/>
        </a:defRPr>
      </a:lvl9pPr>
    </p:titleStyle>
    <p:bodyStyle>
      <a:lvl1pPr algn="l" defTabSz="817563" rtl="0" fontAlgn="base">
        <a:spcBef>
          <a:spcPct val="20000"/>
        </a:spcBef>
        <a:spcAft>
          <a:spcPct val="0"/>
        </a:spcAft>
        <a:defRPr sz="2000" b="1">
          <a:solidFill>
            <a:schemeClr val="tx1"/>
          </a:solidFill>
          <a:latin typeface="+mn-lt"/>
          <a:ea typeface="+mn-ea"/>
          <a:cs typeface="+mn-cs"/>
        </a:defRPr>
      </a:lvl1pPr>
      <a:lvl2pPr marL="665163" indent="-257175" algn="l" defTabSz="817563" rtl="0" fontAlgn="base">
        <a:spcBef>
          <a:spcPct val="20000"/>
        </a:spcBef>
        <a:spcAft>
          <a:spcPct val="0"/>
        </a:spcAft>
        <a:buChar char="–"/>
        <a:defRPr sz="2600">
          <a:solidFill>
            <a:schemeClr val="tx1"/>
          </a:solidFill>
          <a:latin typeface="+mn-lt"/>
        </a:defRPr>
      </a:lvl2pPr>
      <a:lvl3pPr marL="1019175" indent="-201613" algn="l" defTabSz="817563" rtl="0" fontAlgn="base">
        <a:spcBef>
          <a:spcPct val="20000"/>
        </a:spcBef>
        <a:spcAft>
          <a:spcPct val="0"/>
        </a:spcAft>
        <a:buChar char="•"/>
        <a:defRPr sz="2100">
          <a:solidFill>
            <a:schemeClr val="tx1"/>
          </a:solidFill>
          <a:latin typeface="+mn-lt"/>
        </a:defRPr>
      </a:lvl3pPr>
      <a:lvl4pPr marL="1430338" indent="-204788" algn="l" defTabSz="817563" rtl="0" fontAlgn="base">
        <a:spcBef>
          <a:spcPct val="20000"/>
        </a:spcBef>
        <a:spcAft>
          <a:spcPct val="0"/>
        </a:spcAft>
        <a:buChar char="–"/>
        <a:defRPr>
          <a:solidFill>
            <a:schemeClr val="tx1"/>
          </a:solidFill>
          <a:latin typeface="+mn-lt"/>
        </a:defRPr>
      </a:lvl4pPr>
      <a:lvl5pPr marL="1838325" indent="-204788" algn="l" defTabSz="817563" rtl="0" fontAlgn="base">
        <a:spcBef>
          <a:spcPct val="20000"/>
        </a:spcBef>
        <a:spcAft>
          <a:spcPct val="0"/>
        </a:spcAft>
        <a:buChar char="»"/>
        <a:defRPr>
          <a:solidFill>
            <a:schemeClr val="tx1"/>
          </a:solidFill>
          <a:latin typeface="+mn-lt"/>
        </a:defRPr>
      </a:lvl5pPr>
      <a:lvl6pPr marL="2295525" indent="-204788" algn="l" defTabSz="817563" rtl="0" fontAlgn="base">
        <a:spcBef>
          <a:spcPct val="20000"/>
        </a:spcBef>
        <a:spcAft>
          <a:spcPct val="0"/>
        </a:spcAft>
        <a:buChar char="»"/>
        <a:defRPr>
          <a:solidFill>
            <a:schemeClr val="tx1"/>
          </a:solidFill>
          <a:latin typeface="+mn-lt"/>
        </a:defRPr>
      </a:lvl6pPr>
      <a:lvl7pPr marL="2752725" indent="-204788" algn="l" defTabSz="817563" rtl="0" fontAlgn="base">
        <a:spcBef>
          <a:spcPct val="20000"/>
        </a:spcBef>
        <a:spcAft>
          <a:spcPct val="0"/>
        </a:spcAft>
        <a:buChar char="»"/>
        <a:defRPr>
          <a:solidFill>
            <a:schemeClr val="tx1"/>
          </a:solidFill>
          <a:latin typeface="+mn-lt"/>
        </a:defRPr>
      </a:lvl7pPr>
      <a:lvl8pPr marL="3209925" indent="-204788" algn="l" defTabSz="817563" rtl="0" fontAlgn="base">
        <a:spcBef>
          <a:spcPct val="20000"/>
        </a:spcBef>
        <a:spcAft>
          <a:spcPct val="0"/>
        </a:spcAft>
        <a:buChar char="»"/>
        <a:defRPr>
          <a:solidFill>
            <a:schemeClr val="tx1"/>
          </a:solidFill>
          <a:latin typeface="+mn-lt"/>
        </a:defRPr>
      </a:lvl8pPr>
      <a:lvl9pPr marL="3667125" indent="-204788" algn="l" defTabSz="817563"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body" idx="1"/>
          </p:nvPr>
        </p:nvSpPr>
        <p:spPr bwMode="auto">
          <a:xfrm>
            <a:off x="14288" y="419100"/>
            <a:ext cx="8796337" cy="600075"/>
          </a:xfrm>
          <a:prstGeom prst="rect">
            <a:avLst/>
          </a:prstGeom>
          <a:noFill/>
          <a:ln w="9525">
            <a:noFill/>
            <a:miter lim="800000"/>
            <a:headEnd/>
            <a:tailEnd/>
          </a:ln>
          <a:effectLst/>
        </p:spPr>
        <p:txBody>
          <a:bodyPr vert="horz" wrap="square" lIns="182880" tIns="0" rIns="81693" bIns="0" numCol="1" anchor="b" anchorCtr="0" compatLnSpc="1">
            <a:prstTxWarp prst="textNoShape">
              <a:avLst/>
            </a:prstTxWarp>
          </a:bodyPr>
          <a:lstStyle/>
          <a:p>
            <a:pPr lvl="0"/>
            <a:endParaRPr lang="en-US" smtClean="0"/>
          </a:p>
        </p:txBody>
      </p:sp>
      <p:sp>
        <p:nvSpPr>
          <p:cNvPr id="137219" name="Rectangle 3"/>
          <p:cNvSpPr>
            <a:spLocks noGrp="1" noChangeArrowheads="1"/>
          </p:cNvSpPr>
          <p:nvPr>
            <p:ph type="ftr" sz="quarter" idx="3"/>
          </p:nvPr>
        </p:nvSpPr>
        <p:spPr bwMode="auto">
          <a:xfrm>
            <a:off x="209550" y="6553200"/>
            <a:ext cx="2892425" cy="304800"/>
          </a:xfrm>
          <a:prstGeom prst="rect">
            <a:avLst/>
          </a:prstGeom>
          <a:noFill/>
          <a:ln w="9525">
            <a:noFill/>
            <a:miter lim="800000"/>
            <a:headEnd/>
            <a:tailEnd/>
          </a:ln>
          <a:effectLst/>
        </p:spPr>
        <p:txBody>
          <a:bodyPr vert="horz" wrap="square" lIns="81693" tIns="40847" rIns="81693" bIns="40847" numCol="1" anchor="t" anchorCtr="0" compatLnSpc="1">
            <a:prstTxWarp prst="textNoShape">
              <a:avLst/>
            </a:prstTxWarp>
          </a:bodyPr>
          <a:lstStyle>
            <a:lvl1pPr algn="ctr" defTabSz="817563" eaLnBrk="1" hangingPunct="1">
              <a:defRPr sz="1200" b="0">
                <a:latin typeface="+mn-lt"/>
              </a:defRPr>
            </a:lvl1pPr>
          </a:lstStyle>
          <a:p>
            <a:endParaRPr lang="en-US"/>
          </a:p>
        </p:txBody>
      </p:sp>
      <p:sp>
        <p:nvSpPr>
          <p:cNvPr id="137220" name="Rectangle 4"/>
          <p:cNvSpPr>
            <a:spLocks noGrp="1" noChangeArrowheads="1"/>
          </p:cNvSpPr>
          <p:nvPr>
            <p:ph type="sldNum" sz="quarter" idx="4"/>
          </p:nvPr>
        </p:nvSpPr>
        <p:spPr bwMode="auto">
          <a:xfrm>
            <a:off x="6953250" y="6562725"/>
            <a:ext cx="2132013" cy="476250"/>
          </a:xfrm>
          <a:prstGeom prst="rect">
            <a:avLst/>
          </a:prstGeom>
          <a:noFill/>
          <a:ln w="9525">
            <a:noFill/>
            <a:miter lim="800000"/>
            <a:headEnd/>
            <a:tailEnd/>
          </a:ln>
          <a:effectLst/>
        </p:spPr>
        <p:txBody>
          <a:bodyPr vert="horz" wrap="square" lIns="81693" tIns="40847" rIns="81693" bIns="40847" numCol="1" anchor="t" anchorCtr="0" compatLnSpc="1">
            <a:prstTxWarp prst="textNoShape">
              <a:avLst/>
            </a:prstTxWarp>
          </a:bodyPr>
          <a:lstStyle>
            <a:lvl1pPr algn="r" defTabSz="817563" eaLnBrk="1" hangingPunct="1">
              <a:defRPr sz="1000" b="0">
                <a:latin typeface="+mn-lt"/>
              </a:defRPr>
            </a:lvl1pPr>
          </a:lstStyle>
          <a:p>
            <a:fld id="{93FC9181-6022-4E47-9B3B-B43F918BDFA3}" type="slidenum">
              <a:rPr lang="en-US"/>
              <a:pPr/>
              <a:t>‹#›</a:t>
            </a:fld>
            <a:endParaRPr lang="en-US"/>
          </a:p>
        </p:txBody>
      </p:sp>
      <p:sp>
        <p:nvSpPr>
          <p:cNvPr id="137221" name="Rectangle 5"/>
          <p:cNvSpPr>
            <a:spLocks noChangeArrowheads="1"/>
          </p:cNvSpPr>
          <p:nvPr userDrawn="1"/>
        </p:nvSpPr>
        <p:spPr bwMode="auto">
          <a:xfrm>
            <a:off x="0" y="0"/>
            <a:ext cx="9144000" cy="381000"/>
          </a:xfrm>
          <a:prstGeom prst="rect">
            <a:avLst/>
          </a:prstGeom>
          <a:solidFill>
            <a:srgbClr val="336699"/>
          </a:solidFill>
          <a:ln w="9525" algn="ctr">
            <a:solidFill>
              <a:srgbClr val="336699"/>
            </a:solidFill>
            <a:miter lim="800000"/>
            <a:headEnd/>
            <a:tailEnd/>
          </a:ln>
          <a:effectLst/>
        </p:spPr>
        <p:txBody>
          <a:bodyPr rot="10800000" anchor="ctr">
            <a:spAutoFit/>
          </a:bodyPr>
          <a:lstStyle/>
          <a:p>
            <a:endParaRPr lang="en-US"/>
          </a:p>
        </p:txBody>
      </p:sp>
      <p:sp>
        <p:nvSpPr>
          <p:cNvPr id="137222" name="Rectangle 6"/>
          <p:cNvSpPr>
            <a:spLocks noGrp="1" noChangeArrowheads="1"/>
          </p:cNvSpPr>
          <p:nvPr>
            <p:ph type="title"/>
          </p:nvPr>
        </p:nvSpPr>
        <p:spPr bwMode="auto">
          <a:xfrm>
            <a:off x="914400" y="-19050"/>
            <a:ext cx="8226425" cy="381000"/>
          </a:xfrm>
          <a:prstGeom prst="rect">
            <a:avLst/>
          </a:prstGeom>
          <a:noFill/>
          <a:ln w="9525">
            <a:noFill/>
            <a:miter lim="800000"/>
            <a:headEnd/>
            <a:tailEnd/>
          </a:ln>
          <a:effectLst/>
        </p:spPr>
        <p:txBody>
          <a:bodyPr vert="horz" wrap="square" lIns="81693" tIns="40847" rIns="81693" bIns="0" numCol="1" anchor="b" anchorCtr="0" compatLnSpc="1">
            <a:prstTxWarp prst="textNoShape">
              <a:avLst/>
            </a:prstTxWarp>
          </a:bodyPr>
          <a:lstStyle/>
          <a:p>
            <a:pPr lvl="0"/>
            <a:r>
              <a:rPr lang="en-US" smtClean="0"/>
              <a:t>Click to edit Master title style</a:t>
            </a:r>
          </a:p>
        </p:txBody>
      </p:sp>
      <p:sp>
        <p:nvSpPr>
          <p:cNvPr id="137223" name="Line 7"/>
          <p:cNvSpPr>
            <a:spLocks noChangeShapeType="1"/>
          </p:cNvSpPr>
          <p:nvPr userDrawn="1"/>
        </p:nvSpPr>
        <p:spPr bwMode="auto">
          <a:xfrm>
            <a:off x="0" y="1058863"/>
            <a:ext cx="9144000" cy="0"/>
          </a:xfrm>
          <a:prstGeom prst="line">
            <a:avLst/>
          </a:prstGeom>
          <a:noFill/>
          <a:ln w="38100">
            <a:solidFill>
              <a:srgbClr val="FFCC00"/>
            </a:solidFill>
            <a:round/>
            <a:headEnd/>
            <a:tailEnd/>
          </a:ln>
          <a:effectLst/>
        </p:spPr>
        <p:txBody>
          <a:bodyPr rot="10800000">
            <a:spAutoFit/>
          </a:bodyPr>
          <a:lstStyle/>
          <a:p>
            <a:endParaRPr lang="en-US"/>
          </a:p>
        </p:txBody>
      </p:sp>
      <p:graphicFrame>
        <p:nvGraphicFramePr>
          <p:cNvPr id="137224" name="Group 8"/>
          <p:cNvGraphicFramePr>
            <a:graphicFrameLocks noGrp="1"/>
          </p:cNvGraphicFramePr>
          <p:nvPr userDrawn="1"/>
        </p:nvGraphicFramePr>
        <p:xfrm>
          <a:off x="0" y="1095375"/>
          <a:ext cx="9153525" cy="5792501"/>
        </p:xfrm>
        <a:graphic>
          <a:graphicData uri="http://schemas.openxmlformats.org/drawingml/2006/table">
            <a:tbl>
              <a:tblPr/>
              <a:tblGrid>
                <a:gridCol w="1525588"/>
                <a:gridCol w="1528762"/>
                <a:gridCol w="1524000"/>
                <a:gridCol w="1525588"/>
                <a:gridCol w="1593850"/>
                <a:gridCol w="1455737"/>
              </a:tblGrid>
              <a:tr h="4340225">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cap="flat">
                      <a:noFill/>
                    </a:lnL>
                    <a:lnR>
                      <a:noFill/>
                    </a:lnR>
                    <a:lnT cap="flat">
                      <a:noFill/>
                    </a:lnT>
                    <a:lnB>
                      <a:noFill/>
                    </a:lnB>
                    <a:lnTlToBr>
                      <a:noFill/>
                    </a:lnTlToBr>
                    <a:lnBlToTr>
                      <a:noFill/>
                    </a:lnBlToTr>
                    <a:gradFill rotWithShape="1">
                      <a:gsLst>
                        <a:gs pos="0">
                          <a:srgbClr val="003399"/>
                        </a:gs>
                        <a:gs pos="100000">
                          <a:srgbClr val="336699"/>
                        </a:gs>
                      </a:gsLst>
                      <a:lin ang="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a:noFill/>
                    </a:lnL>
                    <a:lnR>
                      <a:noFill/>
                    </a:lnR>
                    <a:lnT cap="flat">
                      <a:noFill/>
                    </a:lnT>
                    <a:lnB>
                      <a:noFill/>
                    </a:lnB>
                    <a:lnTlToBr>
                      <a:noFill/>
                    </a:lnTlToBr>
                    <a:lnBlToTr>
                      <a:noFill/>
                    </a:lnBlToTr>
                    <a:gradFill rotWithShape="0">
                      <a:gsLst>
                        <a:gs pos="0">
                          <a:srgbClr val="333399"/>
                        </a:gs>
                        <a:gs pos="100000">
                          <a:srgbClr val="336699"/>
                        </a:gs>
                      </a:gsLst>
                      <a:lin ang="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chemeClr val="bg1"/>
                        </a:solidFill>
                        <a:effectLst/>
                        <a:latin typeface="Arial" pitchFamily="34" charset="0"/>
                      </a:endParaRPr>
                    </a:p>
                  </a:txBody>
                  <a:tcPr marL="78437" marR="78437" marT="39219" marB="39219" horzOverflow="overflow">
                    <a:lnL>
                      <a:noFill/>
                    </a:lnL>
                    <a:lnR>
                      <a:noFill/>
                    </a:lnR>
                    <a:lnT cap="flat">
                      <a:noFill/>
                    </a:lnT>
                    <a:lnB>
                      <a:noFill/>
                    </a:lnB>
                    <a:lnTlToBr>
                      <a:noFill/>
                    </a:lnTlToBr>
                    <a:lnBlToTr>
                      <a:noFill/>
                    </a:lnBlToTr>
                    <a:gradFill rotWithShape="0">
                      <a:gsLst>
                        <a:gs pos="0">
                          <a:srgbClr val="333399"/>
                        </a:gs>
                        <a:gs pos="100000">
                          <a:srgbClr val="336699"/>
                        </a:gs>
                      </a:gsLst>
                      <a:lin ang="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a:noFill/>
                    </a:lnL>
                    <a:lnR>
                      <a:noFill/>
                    </a:lnR>
                    <a:lnT cap="flat">
                      <a:noFill/>
                    </a:lnT>
                    <a:lnB>
                      <a:noFill/>
                    </a:lnB>
                    <a:lnTlToBr>
                      <a:noFill/>
                    </a:lnTlToBr>
                    <a:lnBlToTr>
                      <a:noFill/>
                    </a:lnBlToTr>
                    <a:gradFill rotWithShape="0">
                      <a:gsLst>
                        <a:gs pos="0">
                          <a:srgbClr val="333399"/>
                        </a:gs>
                        <a:gs pos="100000">
                          <a:srgbClr val="336699"/>
                        </a:gs>
                      </a:gsLst>
                      <a:lin ang="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chemeClr val="bg1"/>
                        </a:solidFill>
                        <a:effectLst/>
                        <a:latin typeface="Arial" pitchFamily="34" charset="0"/>
                      </a:endParaRPr>
                    </a:p>
                  </a:txBody>
                  <a:tcPr marL="78437" marR="78437" marT="39219" marB="39219" horzOverflow="overflow">
                    <a:lnL>
                      <a:noFill/>
                    </a:lnL>
                    <a:lnR>
                      <a:noFill/>
                    </a:lnR>
                    <a:lnT cap="flat">
                      <a:noFill/>
                    </a:lnT>
                    <a:lnB>
                      <a:noFill/>
                    </a:lnB>
                    <a:lnTlToBr>
                      <a:noFill/>
                    </a:lnTlToBr>
                    <a:lnBlToTr>
                      <a:noFill/>
                    </a:lnBlToTr>
                    <a:gradFill rotWithShape="0">
                      <a:gsLst>
                        <a:gs pos="0">
                          <a:srgbClr val="333399"/>
                        </a:gs>
                        <a:gs pos="100000">
                          <a:srgbClr val="336699"/>
                        </a:gs>
                      </a:gsLst>
                      <a:lin ang="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a:noFill/>
                    </a:lnL>
                    <a:lnR cap="flat">
                      <a:noFill/>
                    </a:lnR>
                    <a:lnT cap="flat">
                      <a:noFill/>
                    </a:lnT>
                    <a:lnB>
                      <a:noFill/>
                    </a:lnB>
                    <a:lnTlToBr>
                      <a:noFill/>
                    </a:lnTlToBr>
                    <a:lnBlToTr>
                      <a:noFill/>
                    </a:lnBlToTr>
                    <a:gradFill rotWithShape="0">
                      <a:gsLst>
                        <a:gs pos="0">
                          <a:srgbClr val="333399"/>
                        </a:gs>
                        <a:gs pos="100000">
                          <a:srgbClr val="336699"/>
                        </a:gs>
                      </a:gsLst>
                      <a:lin ang="0" scaled="1"/>
                    </a:gradFill>
                  </a:tcPr>
                </a:tc>
              </a:tr>
              <a:tr h="965200">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Arial" pitchFamily="34" charset="0"/>
                        </a:rPr>
                        <a:t>Pre-Departure Planning</a:t>
                      </a:r>
                    </a:p>
                  </a:txBody>
                  <a:tcPr marL="78437" marR="78437" marT="39219" marB="39219" horzOverflow="overflow">
                    <a:lnL cap="flat">
                      <a:noFill/>
                    </a:lnL>
                    <a:lnR>
                      <a:noFill/>
                    </a:lnR>
                    <a:lnT>
                      <a:noFill/>
                    </a:lnT>
                    <a:lnB>
                      <a:noFill/>
                    </a:lnB>
                    <a:lnTlToBr>
                      <a:noFill/>
                    </a:lnTlToBr>
                    <a:lnBlToTr>
                      <a:noFill/>
                    </a:lnBlToTr>
                    <a:gradFill rotWithShape="0">
                      <a:gsLst>
                        <a:gs pos="0">
                          <a:srgbClr val="FFCC00"/>
                        </a:gs>
                        <a:gs pos="100000">
                          <a:srgbClr val="81AB65"/>
                        </a:gs>
                      </a:gsLst>
                      <a:lin ang="540000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Arial" pitchFamily="34" charset="0"/>
                        </a:rPr>
                        <a:t>Surface and Departure</a:t>
                      </a:r>
                    </a:p>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a:noFill/>
                    </a:lnL>
                    <a:lnR>
                      <a:noFill/>
                    </a:lnR>
                    <a:lnT>
                      <a:noFill/>
                    </a:lnT>
                    <a:lnB>
                      <a:noFill/>
                    </a:lnB>
                    <a:lnTlToBr>
                      <a:noFill/>
                    </a:lnTlToBr>
                    <a:lnBlToTr>
                      <a:noFill/>
                    </a:lnBlToTr>
                    <a:gradFill rotWithShape="0">
                      <a:gsLst>
                        <a:gs pos="0">
                          <a:srgbClr val="3C703D"/>
                        </a:gs>
                        <a:gs pos="100000">
                          <a:srgbClr val="853F05"/>
                        </a:gs>
                      </a:gsLst>
                      <a:lin ang="540000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Arial" pitchFamily="34" charset="0"/>
                        </a:rPr>
                        <a:t>En Route – Domestic Climb and Cruise</a:t>
                      </a:r>
                    </a:p>
                  </a:txBody>
                  <a:tcPr marL="78437" marR="78437" marT="39219" marB="39219" horzOverflow="overflow">
                    <a:lnL>
                      <a:noFill/>
                    </a:lnL>
                    <a:lnR>
                      <a:noFill/>
                    </a:lnR>
                    <a:lnT>
                      <a:noFill/>
                    </a:lnT>
                    <a:lnB>
                      <a:noFill/>
                    </a:lnB>
                    <a:lnTlToBr>
                      <a:noFill/>
                    </a:lnTlToBr>
                    <a:lnBlToTr>
                      <a:noFill/>
                    </a:lnBlToTr>
                    <a:gradFill rotWithShape="0">
                      <a:gsLst>
                        <a:gs pos="0">
                          <a:srgbClr val="3A888E"/>
                        </a:gs>
                        <a:gs pos="100000">
                          <a:schemeClr val="accent2"/>
                        </a:gs>
                      </a:gsLst>
                      <a:lin ang="540000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Arial" pitchFamily="34" charset="0"/>
                        </a:rPr>
                        <a:t>Oceanic and Remote</a:t>
                      </a:r>
                    </a:p>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a:noFill/>
                    </a:lnL>
                    <a:lnR>
                      <a:noFill/>
                    </a:lnR>
                    <a:lnT>
                      <a:noFill/>
                    </a:lnT>
                    <a:lnB>
                      <a:noFill/>
                    </a:lnB>
                    <a:lnTlToBr>
                      <a:noFill/>
                    </a:lnTlToBr>
                    <a:lnBlToTr>
                      <a:noFill/>
                    </a:lnBlToTr>
                    <a:gradFill rotWithShape="0">
                      <a:gsLst>
                        <a:gs pos="0">
                          <a:srgbClr val="2A6468"/>
                        </a:gs>
                        <a:gs pos="100000">
                          <a:schemeClr val="accent2"/>
                        </a:gs>
                      </a:gsLst>
                      <a:lin ang="540000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Arial" pitchFamily="34" charset="0"/>
                        </a:rPr>
                        <a:t>En Route – Transitional to Arrival</a:t>
                      </a:r>
                    </a:p>
                  </a:txBody>
                  <a:tcPr marL="78437" marR="78437" marT="39219" marB="39219" horzOverflow="overflow">
                    <a:lnL>
                      <a:noFill/>
                    </a:lnL>
                    <a:lnR>
                      <a:noFill/>
                    </a:lnR>
                    <a:lnT>
                      <a:noFill/>
                    </a:lnT>
                    <a:lnB>
                      <a:noFill/>
                    </a:lnB>
                    <a:lnTlToBr>
                      <a:noFill/>
                    </a:lnTlToBr>
                    <a:lnBlToTr>
                      <a:noFill/>
                    </a:lnBlToTr>
                    <a:gradFill rotWithShape="0">
                      <a:gsLst>
                        <a:gs pos="0">
                          <a:srgbClr val="3A888E"/>
                        </a:gs>
                        <a:gs pos="100000">
                          <a:schemeClr val="accent2"/>
                        </a:gs>
                      </a:gsLst>
                      <a:lin ang="5400000" scaled="1"/>
                    </a:gra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Arial" pitchFamily="34" charset="0"/>
                        </a:rPr>
                        <a:t>Arrival and Surface</a:t>
                      </a: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a:noFill/>
                    </a:lnL>
                    <a:lnR cap="flat">
                      <a:noFill/>
                    </a:lnR>
                    <a:lnT>
                      <a:noFill/>
                    </a:lnT>
                    <a:lnB>
                      <a:noFill/>
                    </a:lnB>
                    <a:lnTlToBr>
                      <a:noFill/>
                    </a:lnTlToBr>
                    <a:lnBlToTr>
                      <a:noFill/>
                    </a:lnBlToTr>
                    <a:gradFill rotWithShape="0">
                      <a:gsLst>
                        <a:gs pos="0">
                          <a:srgbClr val="3C703D"/>
                        </a:gs>
                        <a:gs pos="100000">
                          <a:srgbClr val="853F05"/>
                        </a:gs>
                      </a:gsLst>
                      <a:lin ang="5400000" scaled="1"/>
                    </a:gradFill>
                  </a:tcPr>
                </a:tc>
              </a:tr>
              <a:tr h="292100">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endParaRPr kumimoji="0" lang="en-US" sz="1700" b="1" i="0" u="none" strike="noStrike" cap="none" normalizeH="0" baseline="0" smtClean="0">
                        <a:ln>
                          <a:noFill/>
                        </a:ln>
                        <a:solidFill>
                          <a:srgbClr val="FFCC00"/>
                        </a:solidFill>
                        <a:effectLst/>
                        <a:latin typeface="Arial" pitchFamily="34" charset="0"/>
                      </a:endParaRPr>
                    </a:p>
                  </a:txBody>
                  <a:tcPr marL="78437" marR="78437" marT="39219" marB="39219" horzOverflow="overflow">
                    <a:lnL cap="flat">
                      <a:noFill/>
                    </a:lnL>
                    <a:lnR>
                      <a:noFill/>
                    </a:lnR>
                    <a:lnT>
                      <a:noFill/>
                    </a:lnT>
                    <a:lnB cap="flat">
                      <a:noFill/>
                    </a:lnB>
                    <a:lnTlToBr>
                      <a:noFill/>
                    </a:lnTlToBr>
                    <a:lnBlToTr>
                      <a:noFill/>
                    </a:lnBlToTr>
                    <a:solidFill>
                      <a:srgbClr val="283325"/>
                    </a:soli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rgbClr val="FFCC00"/>
                          </a:solidFill>
                          <a:effectLst/>
                          <a:latin typeface="Arial" pitchFamily="34" charset="0"/>
                        </a:rPr>
                        <a:t>Terminal</a:t>
                      </a:r>
                    </a:p>
                  </a:txBody>
                  <a:tcPr marL="78437" marR="78437" marT="39219" marB="39219" horzOverflow="overflow">
                    <a:lnL>
                      <a:noFill/>
                    </a:lnL>
                    <a:lnR>
                      <a:noFill/>
                    </a:lnR>
                    <a:lnT>
                      <a:noFill/>
                    </a:lnT>
                    <a:lnB cap="flat">
                      <a:noFill/>
                    </a:lnB>
                    <a:lnTlToBr>
                      <a:noFill/>
                    </a:lnTlToBr>
                    <a:lnBlToTr>
                      <a:noFill/>
                    </a:lnBlToTr>
                    <a:solidFill>
                      <a:srgbClr val="283325"/>
                    </a:soli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rgbClr val="FFCC00"/>
                          </a:solidFill>
                          <a:effectLst/>
                          <a:latin typeface="Arial" pitchFamily="34" charset="0"/>
                        </a:rPr>
                        <a:t>En Route</a:t>
                      </a:r>
                    </a:p>
                  </a:txBody>
                  <a:tcPr marL="78437" marR="78437" marT="39219" marB="39219" horzOverflow="overflow">
                    <a:lnL>
                      <a:noFill/>
                    </a:lnL>
                    <a:lnR>
                      <a:noFill/>
                    </a:lnR>
                    <a:lnT>
                      <a:noFill/>
                    </a:lnT>
                    <a:lnB cap="flat">
                      <a:noFill/>
                    </a:lnB>
                    <a:lnTlToBr>
                      <a:noFill/>
                    </a:lnTlToBr>
                    <a:lnBlToTr>
                      <a:noFill/>
                    </a:lnBlToTr>
                    <a:solidFill>
                      <a:srgbClr val="283325"/>
                    </a:soli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rgbClr val="FFCC00"/>
                          </a:solidFill>
                          <a:effectLst/>
                          <a:latin typeface="Arial" pitchFamily="34" charset="0"/>
                        </a:rPr>
                        <a:t>Oceanic</a:t>
                      </a:r>
                    </a:p>
                  </a:txBody>
                  <a:tcPr marL="78437" marR="78437" marT="39219" marB="39219" horzOverflow="overflow">
                    <a:lnL>
                      <a:noFill/>
                    </a:lnL>
                    <a:lnR>
                      <a:noFill/>
                    </a:lnR>
                    <a:lnT>
                      <a:noFill/>
                    </a:lnT>
                    <a:lnB cap="flat">
                      <a:noFill/>
                    </a:lnB>
                    <a:lnTlToBr>
                      <a:noFill/>
                    </a:lnTlToBr>
                    <a:lnBlToTr>
                      <a:noFill/>
                    </a:lnBlToTr>
                    <a:solidFill>
                      <a:srgbClr val="283325"/>
                    </a:soli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rgbClr val="FFCC00"/>
                          </a:solidFill>
                          <a:effectLst/>
                          <a:latin typeface="Arial" pitchFamily="34" charset="0"/>
                        </a:rPr>
                        <a:t>En Route</a:t>
                      </a:r>
                    </a:p>
                  </a:txBody>
                  <a:tcPr marL="78437" marR="78437" marT="39219" marB="39219" horzOverflow="overflow">
                    <a:lnL>
                      <a:noFill/>
                    </a:lnL>
                    <a:lnR>
                      <a:noFill/>
                    </a:lnR>
                    <a:lnT>
                      <a:noFill/>
                    </a:lnT>
                    <a:lnB cap="flat">
                      <a:noFill/>
                    </a:lnB>
                    <a:lnTlToBr>
                      <a:noFill/>
                    </a:lnTlToBr>
                    <a:lnBlToTr>
                      <a:noFill/>
                    </a:lnBlToTr>
                    <a:solidFill>
                      <a:srgbClr val="283325"/>
                    </a:solidFill>
                  </a:tcPr>
                </a:tc>
                <a:tc>
                  <a:txBody>
                    <a:bodyPr/>
                    <a:lstStyle/>
                    <a:p>
                      <a:pPr marL="0" marR="0" lvl="0" indent="0" algn="l" defTabSz="817563"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rgbClr val="FFCC00"/>
                          </a:solidFill>
                          <a:effectLst/>
                          <a:latin typeface="Arial" pitchFamily="34" charset="0"/>
                        </a:rPr>
                        <a:t>Terminal</a:t>
                      </a:r>
                    </a:p>
                  </a:txBody>
                  <a:tcPr marL="78437" marR="78437" marT="39219" marB="39219" horzOverflow="overflow">
                    <a:lnL>
                      <a:noFill/>
                    </a:lnL>
                    <a:lnR cap="flat">
                      <a:noFill/>
                    </a:lnR>
                    <a:lnT>
                      <a:noFill/>
                    </a:lnT>
                    <a:lnB cap="flat">
                      <a:noFill/>
                    </a:lnB>
                    <a:lnTlToBr>
                      <a:noFill/>
                    </a:lnTlToBr>
                    <a:lnBlToTr>
                      <a:noFill/>
                    </a:lnBlToTr>
                    <a:solidFill>
                      <a:srgbClr val="283325"/>
                    </a:solidFill>
                  </a:tcPr>
                </a:tc>
              </a:tr>
            </a:tbl>
          </a:graphicData>
        </a:graphic>
      </p:graphicFrame>
      <p:pic>
        <p:nvPicPr>
          <p:cNvPr id="137257" name="Picture 41" descr="flightpath"/>
          <p:cNvPicPr>
            <a:picLocks noChangeAspect="1" noChangeArrowheads="1"/>
          </p:cNvPicPr>
          <p:nvPr userDrawn="1"/>
        </p:nvPicPr>
        <p:blipFill>
          <a:blip r:embed="rId13" cstate="print"/>
          <a:srcRect/>
          <a:stretch>
            <a:fillRect/>
          </a:stretch>
        </p:blipFill>
        <p:spPr bwMode="auto">
          <a:xfrm>
            <a:off x="1539875" y="4384675"/>
            <a:ext cx="7586663" cy="1157288"/>
          </a:xfrm>
          <a:prstGeom prst="rect">
            <a:avLst/>
          </a:prstGeom>
          <a:noFill/>
        </p:spPr>
      </p:pic>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ransition/>
  <p:timing>
    <p:tnLst>
      <p:par>
        <p:cTn id="1" dur="indefinite" restart="never" nodeType="tmRoot"/>
      </p:par>
    </p:tnLst>
  </p:timing>
  <p:hf hdr="0" ftr="0" dt="0"/>
  <p:txStyles>
    <p:titleStyle>
      <a:lvl1pPr algn="r" defTabSz="817563" rtl="0" fontAlgn="base">
        <a:spcBef>
          <a:spcPct val="0"/>
        </a:spcBef>
        <a:spcAft>
          <a:spcPct val="0"/>
        </a:spcAft>
        <a:defRPr b="1">
          <a:solidFill>
            <a:schemeClr val="bg1"/>
          </a:solidFill>
          <a:latin typeface="+mj-lt"/>
          <a:ea typeface="+mj-ea"/>
          <a:cs typeface="+mj-cs"/>
        </a:defRPr>
      </a:lvl1pPr>
      <a:lvl2pPr algn="r" defTabSz="817563" rtl="0" fontAlgn="base">
        <a:spcBef>
          <a:spcPct val="0"/>
        </a:spcBef>
        <a:spcAft>
          <a:spcPct val="0"/>
        </a:spcAft>
        <a:defRPr b="1">
          <a:solidFill>
            <a:schemeClr val="bg1"/>
          </a:solidFill>
          <a:latin typeface="Arial" pitchFamily="34" charset="0"/>
        </a:defRPr>
      </a:lvl2pPr>
      <a:lvl3pPr algn="r" defTabSz="817563" rtl="0" fontAlgn="base">
        <a:spcBef>
          <a:spcPct val="0"/>
        </a:spcBef>
        <a:spcAft>
          <a:spcPct val="0"/>
        </a:spcAft>
        <a:defRPr b="1">
          <a:solidFill>
            <a:schemeClr val="bg1"/>
          </a:solidFill>
          <a:latin typeface="Arial" pitchFamily="34" charset="0"/>
        </a:defRPr>
      </a:lvl3pPr>
      <a:lvl4pPr algn="r" defTabSz="817563" rtl="0" fontAlgn="base">
        <a:spcBef>
          <a:spcPct val="0"/>
        </a:spcBef>
        <a:spcAft>
          <a:spcPct val="0"/>
        </a:spcAft>
        <a:defRPr b="1">
          <a:solidFill>
            <a:schemeClr val="bg1"/>
          </a:solidFill>
          <a:latin typeface="Arial" pitchFamily="34" charset="0"/>
        </a:defRPr>
      </a:lvl4pPr>
      <a:lvl5pPr algn="r" defTabSz="817563" rtl="0" fontAlgn="base">
        <a:spcBef>
          <a:spcPct val="0"/>
        </a:spcBef>
        <a:spcAft>
          <a:spcPct val="0"/>
        </a:spcAft>
        <a:defRPr b="1">
          <a:solidFill>
            <a:schemeClr val="bg1"/>
          </a:solidFill>
          <a:latin typeface="Arial" pitchFamily="34" charset="0"/>
        </a:defRPr>
      </a:lvl5pPr>
      <a:lvl6pPr marL="457200" algn="r" defTabSz="817563" rtl="0" fontAlgn="base">
        <a:spcBef>
          <a:spcPct val="0"/>
        </a:spcBef>
        <a:spcAft>
          <a:spcPct val="0"/>
        </a:spcAft>
        <a:defRPr b="1">
          <a:solidFill>
            <a:schemeClr val="bg1"/>
          </a:solidFill>
          <a:latin typeface="Arial" pitchFamily="34" charset="0"/>
        </a:defRPr>
      </a:lvl6pPr>
      <a:lvl7pPr marL="914400" algn="r" defTabSz="817563" rtl="0" fontAlgn="base">
        <a:spcBef>
          <a:spcPct val="0"/>
        </a:spcBef>
        <a:spcAft>
          <a:spcPct val="0"/>
        </a:spcAft>
        <a:defRPr b="1">
          <a:solidFill>
            <a:schemeClr val="bg1"/>
          </a:solidFill>
          <a:latin typeface="Arial" pitchFamily="34" charset="0"/>
        </a:defRPr>
      </a:lvl7pPr>
      <a:lvl8pPr marL="1371600" algn="r" defTabSz="817563" rtl="0" fontAlgn="base">
        <a:spcBef>
          <a:spcPct val="0"/>
        </a:spcBef>
        <a:spcAft>
          <a:spcPct val="0"/>
        </a:spcAft>
        <a:defRPr b="1">
          <a:solidFill>
            <a:schemeClr val="bg1"/>
          </a:solidFill>
          <a:latin typeface="Arial" pitchFamily="34" charset="0"/>
        </a:defRPr>
      </a:lvl8pPr>
      <a:lvl9pPr marL="1828800" algn="r" defTabSz="817563" rtl="0" fontAlgn="base">
        <a:spcBef>
          <a:spcPct val="0"/>
        </a:spcBef>
        <a:spcAft>
          <a:spcPct val="0"/>
        </a:spcAft>
        <a:defRPr b="1">
          <a:solidFill>
            <a:schemeClr val="bg1"/>
          </a:solidFill>
          <a:latin typeface="Arial" pitchFamily="34" charset="0"/>
        </a:defRPr>
      </a:lvl9pPr>
    </p:titleStyle>
    <p:bodyStyle>
      <a:lvl1pPr algn="l" defTabSz="817563" rtl="0" fontAlgn="base">
        <a:spcBef>
          <a:spcPct val="20000"/>
        </a:spcBef>
        <a:spcAft>
          <a:spcPct val="0"/>
        </a:spcAft>
        <a:defRPr sz="2000" b="1">
          <a:solidFill>
            <a:schemeClr val="tx1"/>
          </a:solidFill>
          <a:latin typeface="+mn-lt"/>
          <a:ea typeface="+mn-ea"/>
          <a:cs typeface="+mn-cs"/>
        </a:defRPr>
      </a:lvl1pPr>
      <a:lvl2pPr marL="665163" indent="-257175" algn="l" defTabSz="817563" rtl="0" fontAlgn="base">
        <a:spcBef>
          <a:spcPct val="20000"/>
        </a:spcBef>
        <a:spcAft>
          <a:spcPct val="0"/>
        </a:spcAft>
        <a:buChar char="–"/>
        <a:defRPr sz="2600">
          <a:solidFill>
            <a:schemeClr val="tx1"/>
          </a:solidFill>
          <a:latin typeface="+mn-lt"/>
        </a:defRPr>
      </a:lvl2pPr>
      <a:lvl3pPr marL="1019175" indent="-201613" algn="l" defTabSz="817563" rtl="0" fontAlgn="base">
        <a:spcBef>
          <a:spcPct val="20000"/>
        </a:spcBef>
        <a:spcAft>
          <a:spcPct val="0"/>
        </a:spcAft>
        <a:buChar char="•"/>
        <a:defRPr sz="2100">
          <a:solidFill>
            <a:schemeClr val="tx1"/>
          </a:solidFill>
          <a:latin typeface="+mn-lt"/>
        </a:defRPr>
      </a:lvl3pPr>
      <a:lvl4pPr marL="1430338" indent="-204788" algn="l" defTabSz="817563" rtl="0" fontAlgn="base">
        <a:spcBef>
          <a:spcPct val="20000"/>
        </a:spcBef>
        <a:spcAft>
          <a:spcPct val="0"/>
        </a:spcAft>
        <a:buChar char="–"/>
        <a:defRPr>
          <a:solidFill>
            <a:schemeClr val="tx1"/>
          </a:solidFill>
          <a:latin typeface="+mn-lt"/>
        </a:defRPr>
      </a:lvl4pPr>
      <a:lvl5pPr marL="1838325" indent="-204788" algn="l" defTabSz="817563" rtl="0" fontAlgn="base">
        <a:spcBef>
          <a:spcPct val="20000"/>
        </a:spcBef>
        <a:spcAft>
          <a:spcPct val="0"/>
        </a:spcAft>
        <a:buChar char="»"/>
        <a:defRPr>
          <a:solidFill>
            <a:schemeClr val="tx1"/>
          </a:solidFill>
          <a:latin typeface="+mn-lt"/>
        </a:defRPr>
      </a:lvl5pPr>
      <a:lvl6pPr marL="2295525" indent="-204788" algn="l" defTabSz="817563" rtl="0" fontAlgn="base">
        <a:spcBef>
          <a:spcPct val="20000"/>
        </a:spcBef>
        <a:spcAft>
          <a:spcPct val="0"/>
        </a:spcAft>
        <a:buChar char="»"/>
        <a:defRPr>
          <a:solidFill>
            <a:schemeClr val="tx1"/>
          </a:solidFill>
          <a:latin typeface="+mn-lt"/>
        </a:defRPr>
      </a:lvl6pPr>
      <a:lvl7pPr marL="2752725" indent="-204788" algn="l" defTabSz="817563" rtl="0" fontAlgn="base">
        <a:spcBef>
          <a:spcPct val="20000"/>
        </a:spcBef>
        <a:spcAft>
          <a:spcPct val="0"/>
        </a:spcAft>
        <a:buChar char="»"/>
        <a:defRPr>
          <a:solidFill>
            <a:schemeClr val="tx1"/>
          </a:solidFill>
          <a:latin typeface="+mn-lt"/>
        </a:defRPr>
      </a:lvl7pPr>
      <a:lvl8pPr marL="3209925" indent="-204788" algn="l" defTabSz="817563" rtl="0" fontAlgn="base">
        <a:spcBef>
          <a:spcPct val="20000"/>
        </a:spcBef>
        <a:spcAft>
          <a:spcPct val="0"/>
        </a:spcAft>
        <a:buChar char="»"/>
        <a:defRPr>
          <a:solidFill>
            <a:schemeClr val="tx1"/>
          </a:solidFill>
          <a:latin typeface="+mn-lt"/>
        </a:defRPr>
      </a:lvl8pPr>
      <a:lvl9pPr marL="3667125" indent="-204788" algn="l" defTabSz="817563"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2707" name="Rectangle 3"/>
          <p:cNvSpPr>
            <a:spLocks noChangeArrowheads="1"/>
          </p:cNvSpPr>
          <p:nvPr userDrawn="1"/>
        </p:nvSpPr>
        <p:spPr bwMode="auto">
          <a:xfrm>
            <a:off x="0" y="0"/>
            <a:ext cx="9144000" cy="1144588"/>
          </a:xfrm>
          <a:prstGeom prst="rect">
            <a:avLst/>
          </a:prstGeom>
          <a:gradFill rotWithShape="1">
            <a:gsLst>
              <a:gs pos="0">
                <a:srgbClr val="0038A8"/>
              </a:gs>
              <a:gs pos="100000">
                <a:srgbClr val="3A75C4"/>
              </a:gs>
            </a:gsLst>
            <a:lin ang="0" scaled="1"/>
          </a:gradFill>
          <a:ln w="9525">
            <a:noFill/>
            <a:miter lim="800000"/>
            <a:headEnd type="none" w="sm" len="sm"/>
            <a:tailEnd type="none" w="sm" len="sm"/>
          </a:ln>
          <a:effectLst/>
        </p:spPr>
        <p:txBody>
          <a:bodyPr wrap="none" anchor="ctr"/>
          <a:lstStyle/>
          <a:p>
            <a:pPr eaLnBrk="1" hangingPunct="1">
              <a:defRPr/>
            </a:pPr>
            <a:endParaRPr lang="en-US" sz="800" b="0">
              <a:solidFill>
                <a:srgbClr val="000000"/>
              </a:solidFill>
              <a:latin typeface="Arial" charset="0"/>
            </a:endParaRPr>
          </a:p>
        </p:txBody>
      </p:sp>
      <p:pic>
        <p:nvPicPr>
          <p:cNvPr id="146435" name="Picture 7" descr="PMS208_StrategyBAR"/>
          <p:cNvPicPr>
            <a:picLocks noChangeAspect="1" noChangeArrowheads="1"/>
          </p:cNvPicPr>
          <p:nvPr userDrawn="1"/>
        </p:nvPicPr>
        <p:blipFill>
          <a:blip r:embed="rId13" cstate="print"/>
          <a:srcRect/>
          <a:stretch>
            <a:fillRect/>
          </a:stretch>
        </p:blipFill>
        <p:spPr bwMode="auto">
          <a:xfrm>
            <a:off x="0" y="842963"/>
            <a:ext cx="9145588" cy="298450"/>
          </a:xfrm>
          <a:prstGeom prst="rect">
            <a:avLst/>
          </a:prstGeom>
          <a:noFill/>
          <a:ln w="9525">
            <a:noFill/>
            <a:miter lim="800000"/>
            <a:headEnd/>
            <a:tailEnd/>
          </a:ln>
        </p:spPr>
      </p:pic>
      <p:sp>
        <p:nvSpPr>
          <p:cNvPr id="72712" name="Text Box 8"/>
          <p:cNvSpPr txBox="1">
            <a:spLocks noChangeArrowheads="1"/>
          </p:cNvSpPr>
          <p:nvPr userDrawn="1"/>
        </p:nvSpPr>
        <p:spPr bwMode="auto">
          <a:xfrm>
            <a:off x="396875" y="777875"/>
            <a:ext cx="6256338" cy="641350"/>
          </a:xfrm>
          <a:prstGeom prst="rect">
            <a:avLst/>
          </a:prstGeom>
          <a:noFill/>
          <a:ln w="9525">
            <a:noFill/>
            <a:miter lim="800000"/>
            <a:headEnd/>
            <a:tailEnd/>
          </a:ln>
          <a:effectLst/>
        </p:spPr>
        <p:txBody>
          <a:bodyPr>
            <a:spAutoFit/>
          </a:bodyPr>
          <a:lstStyle/>
          <a:p>
            <a:pPr>
              <a:spcBef>
                <a:spcPct val="50000"/>
              </a:spcBef>
              <a:defRPr/>
            </a:pPr>
            <a:r>
              <a:rPr lang="en-US" sz="1200" b="0">
                <a:solidFill>
                  <a:srgbClr val="FFFFFF"/>
                </a:solidFill>
                <a:latin typeface="Arial" charset="0"/>
              </a:rPr>
              <a:t>EO&amp;T | CTO |</a:t>
            </a:r>
            <a:r>
              <a:rPr lang="en-US" sz="1800" b="0">
                <a:solidFill>
                  <a:srgbClr val="FFFFFF"/>
                </a:solidFill>
                <a:latin typeface="Arial" charset="0"/>
              </a:rPr>
              <a:t> </a:t>
            </a:r>
            <a:r>
              <a:rPr lang="en-US" sz="1200">
                <a:solidFill>
                  <a:srgbClr val="FFFFFF"/>
                </a:solidFill>
                <a:latin typeface="Arial" charset="0"/>
              </a:rPr>
              <a:t>Enterprise Technology Strategy</a:t>
            </a:r>
          </a:p>
          <a:p>
            <a:pPr eaLnBrk="1" hangingPunct="1">
              <a:spcBef>
                <a:spcPct val="50000"/>
              </a:spcBef>
              <a:defRPr/>
            </a:pPr>
            <a:endParaRPr lang="en-US" sz="1200" b="0">
              <a:solidFill>
                <a:srgbClr val="000000"/>
              </a:solidFill>
              <a:latin typeface="Arial" charset="0"/>
            </a:endParaRPr>
          </a:p>
        </p:txBody>
      </p:sp>
      <p:sp>
        <p:nvSpPr>
          <p:cNvPr id="72713" name="Text Box 9"/>
          <p:cNvSpPr txBox="1">
            <a:spLocks noChangeArrowheads="1"/>
          </p:cNvSpPr>
          <p:nvPr userDrawn="1"/>
        </p:nvSpPr>
        <p:spPr bwMode="auto">
          <a:xfrm>
            <a:off x="3721100" y="6478588"/>
            <a:ext cx="1928813" cy="274637"/>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eaLnBrk="1" hangingPunct="1">
              <a:defRPr/>
            </a:pPr>
            <a:r>
              <a:rPr lang="en-US" sz="1200">
                <a:solidFill>
                  <a:srgbClr val="000000"/>
                </a:solidFill>
                <a:latin typeface="Arial" charset="0"/>
              </a:rPr>
              <a:t>BOEING PROPRIETARY</a:t>
            </a:r>
          </a:p>
        </p:txBody>
      </p:sp>
      <p:sp>
        <p:nvSpPr>
          <p:cNvPr id="10" name="TextBox 7"/>
          <p:cNvSpPr txBox="1">
            <a:spLocks noChangeArrowheads="1"/>
          </p:cNvSpPr>
          <p:nvPr userDrawn="1"/>
        </p:nvSpPr>
        <p:spPr bwMode="auto">
          <a:xfrm>
            <a:off x="8523288" y="6642100"/>
            <a:ext cx="620712" cy="215900"/>
          </a:xfrm>
          <a:prstGeom prst="rect">
            <a:avLst/>
          </a:prstGeom>
          <a:noFill/>
          <a:ln w="9525">
            <a:noFill/>
            <a:miter lim="800000"/>
            <a:headEnd/>
            <a:tailEnd/>
          </a:ln>
        </p:spPr>
        <p:txBody>
          <a:bodyPr wrap="none">
            <a:spAutoFit/>
          </a:bodyPr>
          <a:lstStyle/>
          <a:p>
            <a:pPr eaLnBrk="1" hangingPunct="1">
              <a:defRPr/>
            </a:pPr>
            <a:r>
              <a:rPr lang="en-US" sz="800" b="0" dirty="0">
                <a:solidFill>
                  <a:srgbClr val="000000"/>
                </a:solidFill>
                <a:latin typeface="Arial" pitchFamily="34" charset="0"/>
              </a:rPr>
              <a:t>Version 6</a:t>
            </a:r>
          </a:p>
        </p:txBody>
      </p:sp>
      <p:sp>
        <p:nvSpPr>
          <p:cNvPr id="146439" name="Rectangle 4"/>
          <p:cNvSpPr>
            <a:spLocks noGrp="1" noChangeArrowheads="1"/>
          </p:cNvSpPr>
          <p:nvPr>
            <p:ph type="body" idx="1"/>
          </p:nvPr>
        </p:nvSpPr>
        <p:spPr bwMode="auto">
          <a:xfrm>
            <a:off x="0" y="1173163"/>
            <a:ext cx="9144000" cy="2176462"/>
          </a:xfrm>
          <a:prstGeom prst="rect">
            <a:avLst/>
          </a:prstGeom>
          <a:noFill/>
          <a:ln w="9525">
            <a:noFill/>
            <a:miter lim="800000"/>
            <a:headEnd/>
            <a:tailEnd/>
          </a:ln>
        </p:spPr>
        <p:txBody>
          <a:bodyPr vert="horz" wrap="square" lIns="457200" tIns="457200" rIns="457200" bIns="4445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6440" name="Rectangle 5"/>
          <p:cNvSpPr>
            <a:spLocks noGrp="1" noChangeArrowheads="1"/>
          </p:cNvSpPr>
          <p:nvPr>
            <p:ph type="title"/>
          </p:nvPr>
        </p:nvSpPr>
        <p:spPr bwMode="auto">
          <a:xfrm>
            <a:off x="0" y="196850"/>
            <a:ext cx="9144000" cy="558800"/>
          </a:xfrm>
          <a:prstGeom prst="rect">
            <a:avLst/>
          </a:prstGeom>
          <a:noFill/>
          <a:ln w="9525">
            <a:noFill/>
            <a:miter lim="800000"/>
            <a:headEnd/>
            <a:tailEnd/>
          </a:ln>
        </p:spPr>
        <p:txBody>
          <a:bodyPr vert="horz" wrap="square" lIns="457200" tIns="228600" rIns="457200" bIns="0" numCol="1" anchor="ctr" anchorCtr="0" compatLnSpc="1">
            <a:prstTxWarp prst="textNoShape">
              <a:avLst/>
            </a:prstTxWarp>
            <a:spAutoFit/>
          </a:bodyPr>
          <a:lstStyle/>
          <a:p>
            <a:pPr lvl="0"/>
            <a:r>
              <a:rPr lang="en-US" smtClean="0"/>
              <a:t>Click to edit Master title style</a:t>
            </a:r>
          </a:p>
        </p:txBody>
      </p:sp>
      <p:sp>
        <p:nvSpPr>
          <p:cNvPr id="11" name="Rectangle 6"/>
          <p:cNvSpPr>
            <a:spLocks noGrp="1" noChangeArrowheads="1"/>
          </p:cNvSpPr>
          <p:nvPr>
            <p:ph type="ftr" sz="quarter" idx="3"/>
          </p:nvPr>
        </p:nvSpPr>
        <p:spPr bwMode="auto">
          <a:xfrm>
            <a:off x="0" y="6381750"/>
            <a:ext cx="3608388" cy="476250"/>
          </a:xfrm>
          <a:prstGeom prst="rect">
            <a:avLst/>
          </a:prstGeom>
          <a:ln>
            <a:miter lim="800000"/>
            <a:headEnd/>
            <a:tailEnd/>
          </a:ln>
        </p:spPr>
        <p:txBody>
          <a:bodyPr vert="horz" wrap="square" lIns="457200" tIns="228600" rIns="91440" bIns="164592" numCol="1" anchor="b" anchorCtr="0" compatLnSpc="1">
            <a:prstTxWarp prst="textNoShape">
              <a:avLst/>
            </a:prstTxWarp>
          </a:bodyPr>
          <a:lstStyle>
            <a:lvl1pPr>
              <a:defRPr sz="600" b="0">
                <a:solidFill>
                  <a:srgbClr val="000000"/>
                </a:solidFill>
                <a:latin typeface="+mn-lt"/>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ransition/>
  <p:timing>
    <p:tnLst>
      <p:par>
        <p:cTn id="1" dur="indefinite" restart="never" nodeType="tmRoot"/>
      </p:par>
    </p:tnLst>
  </p:timing>
  <p:hf hdr="0" ftr="0" dt="0"/>
  <p:txStyles>
    <p:titleStyle>
      <a:lvl1pPr algn="l" defTabSz="885825" rtl="0" eaLnBrk="0" fontAlgn="base" hangingPunct="0">
        <a:spcBef>
          <a:spcPct val="0"/>
        </a:spcBef>
        <a:spcAft>
          <a:spcPct val="0"/>
        </a:spcAft>
        <a:defRPr sz="2400" b="1">
          <a:solidFill>
            <a:schemeClr val="bg1"/>
          </a:solidFill>
          <a:latin typeface="+mj-lt"/>
          <a:ea typeface="+mj-ea"/>
          <a:cs typeface="+mj-cs"/>
        </a:defRPr>
      </a:lvl1pPr>
      <a:lvl2pPr algn="l" defTabSz="885825" rtl="0" eaLnBrk="0" fontAlgn="base" hangingPunct="0">
        <a:spcBef>
          <a:spcPct val="0"/>
        </a:spcBef>
        <a:spcAft>
          <a:spcPct val="0"/>
        </a:spcAft>
        <a:defRPr sz="2400" b="1">
          <a:solidFill>
            <a:schemeClr val="bg1"/>
          </a:solidFill>
          <a:latin typeface="Arial" pitchFamily="34" charset="0"/>
        </a:defRPr>
      </a:lvl2pPr>
      <a:lvl3pPr algn="l" defTabSz="885825" rtl="0" eaLnBrk="0" fontAlgn="base" hangingPunct="0">
        <a:spcBef>
          <a:spcPct val="0"/>
        </a:spcBef>
        <a:spcAft>
          <a:spcPct val="0"/>
        </a:spcAft>
        <a:defRPr sz="2400" b="1">
          <a:solidFill>
            <a:schemeClr val="bg1"/>
          </a:solidFill>
          <a:latin typeface="Arial" pitchFamily="34" charset="0"/>
        </a:defRPr>
      </a:lvl3pPr>
      <a:lvl4pPr algn="l" defTabSz="885825" rtl="0" eaLnBrk="0" fontAlgn="base" hangingPunct="0">
        <a:spcBef>
          <a:spcPct val="0"/>
        </a:spcBef>
        <a:spcAft>
          <a:spcPct val="0"/>
        </a:spcAft>
        <a:defRPr sz="2400" b="1">
          <a:solidFill>
            <a:schemeClr val="bg1"/>
          </a:solidFill>
          <a:latin typeface="Arial" pitchFamily="34" charset="0"/>
        </a:defRPr>
      </a:lvl4pPr>
      <a:lvl5pPr algn="l" defTabSz="885825" rtl="0" eaLnBrk="0" fontAlgn="base" hangingPunct="0">
        <a:spcBef>
          <a:spcPct val="0"/>
        </a:spcBef>
        <a:spcAft>
          <a:spcPct val="0"/>
        </a:spcAft>
        <a:defRPr sz="2400" b="1">
          <a:solidFill>
            <a:schemeClr val="bg1"/>
          </a:solidFill>
          <a:latin typeface="Arial" pitchFamily="34" charset="0"/>
        </a:defRPr>
      </a:lvl5pPr>
      <a:lvl6pPr marL="457200" algn="l" defTabSz="885825" rtl="0" eaLnBrk="0" fontAlgn="base" hangingPunct="0">
        <a:spcBef>
          <a:spcPct val="0"/>
        </a:spcBef>
        <a:spcAft>
          <a:spcPct val="0"/>
        </a:spcAft>
        <a:defRPr sz="2400" b="1">
          <a:solidFill>
            <a:schemeClr val="bg1"/>
          </a:solidFill>
          <a:latin typeface="Arial" pitchFamily="34" charset="0"/>
        </a:defRPr>
      </a:lvl6pPr>
      <a:lvl7pPr marL="914400" algn="l" defTabSz="885825" rtl="0" eaLnBrk="0" fontAlgn="base" hangingPunct="0">
        <a:spcBef>
          <a:spcPct val="0"/>
        </a:spcBef>
        <a:spcAft>
          <a:spcPct val="0"/>
        </a:spcAft>
        <a:defRPr sz="2400" b="1">
          <a:solidFill>
            <a:schemeClr val="bg1"/>
          </a:solidFill>
          <a:latin typeface="Arial" pitchFamily="34" charset="0"/>
        </a:defRPr>
      </a:lvl7pPr>
      <a:lvl8pPr marL="1371600" algn="l" defTabSz="885825" rtl="0" eaLnBrk="0" fontAlgn="base" hangingPunct="0">
        <a:spcBef>
          <a:spcPct val="0"/>
        </a:spcBef>
        <a:spcAft>
          <a:spcPct val="0"/>
        </a:spcAft>
        <a:defRPr sz="2400" b="1">
          <a:solidFill>
            <a:schemeClr val="bg1"/>
          </a:solidFill>
          <a:latin typeface="Arial" pitchFamily="34" charset="0"/>
        </a:defRPr>
      </a:lvl8pPr>
      <a:lvl9pPr marL="1828800" algn="l" defTabSz="885825" rtl="0" eaLnBrk="0" fontAlgn="base" hangingPunct="0">
        <a:spcBef>
          <a:spcPct val="0"/>
        </a:spcBef>
        <a:spcAft>
          <a:spcPct val="0"/>
        </a:spcAft>
        <a:defRPr sz="2400" b="1">
          <a:solidFill>
            <a:schemeClr val="bg1"/>
          </a:solidFill>
          <a:latin typeface="Arial" pitchFamily="34" charset="0"/>
        </a:defRPr>
      </a:lvl9pPr>
    </p:titleStyle>
    <p:bodyStyle>
      <a:lvl1pPr marL="171450" indent="-171450" algn="l" defTabSz="885825" rtl="0" eaLnBrk="0" fontAlgn="base" hangingPunct="0">
        <a:spcBef>
          <a:spcPct val="0"/>
        </a:spcBef>
        <a:spcAft>
          <a:spcPct val="0"/>
        </a:spcAft>
        <a:buClr>
          <a:schemeClr val="accent2"/>
        </a:buClr>
        <a:buChar char="•"/>
        <a:defRPr sz="2400" b="1">
          <a:solidFill>
            <a:srgbClr val="000000"/>
          </a:solidFill>
          <a:latin typeface="+mn-lt"/>
          <a:ea typeface="+mn-ea"/>
          <a:cs typeface="+mn-cs"/>
        </a:defRPr>
      </a:lvl1pPr>
      <a:lvl2pPr marL="519113" indent="-233363" algn="l" defTabSz="885825" rtl="0" eaLnBrk="0" fontAlgn="base" hangingPunct="0">
        <a:spcBef>
          <a:spcPct val="0"/>
        </a:spcBef>
        <a:spcAft>
          <a:spcPct val="0"/>
        </a:spcAft>
        <a:buClr>
          <a:schemeClr val="accent2"/>
        </a:buClr>
        <a:buFont typeface="Arial" pitchFamily="34" charset="0"/>
        <a:buChar char="–"/>
        <a:defRPr sz="2000" b="1">
          <a:solidFill>
            <a:srgbClr val="000000"/>
          </a:solidFill>
          <a:latin typeface="+mn-lt"/>
        </a:defRPr>
      </a:lvl2pPr>
      <a:lvl3pPr marL="855663" indent="-222250" algn="l" defTabSz="885825" rtl="0" eaLnBrk="0" fontAlgn="base" hangingPunct="0">
        <a:spcBef>
          <a:spcPct val="0"/>
        </a:spcBef>
        <a:spcAft>
          <a:spcPct val="0"/>
        </a:spcAft>
        <a:buClr>
          <a:schemeClr val="accent2"/>
        </a:buClr>
        <a:buFont typeface="Arial" pitchFamily="34" charset="0"/>
        <a:buChar char="»"/>
        <a:defRPr sz="2400" b="1">
          <a:solidFill>
            <a:srgbClr val="000000"/>
          </a:solidFill>
          <a:latin typeface="+mn-lt"/>
        </a:defRPr>
      </a:lvl3pPr>
      <a:lvl4pPr marL="1085850" indent="-115888" algn="l" defTabSz="885825" rtl="0" eaLnBrk="0" fontAlgn="base" hangingPunct="0">
        <a:spcBef>
          <a:spcPct val="0"/>
        </a:spcBef>
        <a:spcAft>
          <a:spcPct val="0"/>
        </a:spcAft>
        <a:buClr>
          <a:schemeClr val="accent2"/>
        </a:buClr>
        <a:buFont typeface="Times New Roman" pitchFamily="18" charset="0"/>
        <a:buChar char="•"/>
        <a:defRPr sz="1600" b="1">
          <a:solidFill>
            <a:schemeClr val="tx1"/>
          </a:solidFill>
          <a:latin typeface="+mn-lt"/>
        </a:defRPr>
      </a:lvl4pPr>
      <a:lvl5pPr marL="1371600" indent="-171450" algn="l" defTabSz="885825" rtl="0" eaLnBrk="0" fontAlgn="base" hangingPunct="0">
        <a:spcBef>
          <a:spcPct val="0"/>
        </a:spcBef>
        <a:spcAft>
          <a:spcPct val="0"/>
        </a:spcAft>
        <a:buClr>
          <a:schemeClr val="accent2"/>
        </a:buClr>
        <a:buFont typeface="Arial" pitchFamily="34" charset="0"/>
        <a:buChar char="–"/>
        <a:defRPr sz="1400" b="1">
          <a:solidFill>
            <a:schemeClr val="tx1"/>
          </a:solidFill>
          <a:latin typeface="+mn-lt"/>
        </a:defRPr>
      </a:lvl5pPr>
      <a:lvl6pPr marL="1828800" indent="-171450" algn="l" defTabSz="885825" rtl="0" eaLnBrk="0" fontAlgn="base" hangingPunct="0">
        <a:spcBef>
          <a:spcPct val="0"/>
        </a:spcBef>
        <a:spcAft>
          <a:spcPct val="0"/>
        </a:spcAft>
        <a:buClr>
          <a:schemeClr val="accent2"/>
        </a:buClr>
        <a:buFont typeface="Arial" pitchFamily="34" charset="0"/>
        <a:buChar char="–"/>
        <a:defRPr sz="1400" b="1">
          <a:solidFill>
            <a:schemeClr val="tx1"/>
          </a:solidFill>
          <a:latin typeface="+mn-lt"/>
        </a:defRPr>
      </a:lvl6pPr>
      <a:lvl7pPr marL="2286000" indent="-171450" algn="l" defTabSz="885825" rtl="0" eaLnBrk="0" fontAlgn="base" hangingPunct="0">
        <a:spcBef>
          <a:spcPct val="0"/>
        </a:spcBef>
        <a:spcAft>
          <a:spcPct val="0"/>
        </a:spcAft>
        <a:buClr>
          <a:schemeClr val="accent2"/>
        </a:buClr>
        <a:buFont typeface="Arial" pitchFamily="34" charset="0"/>
        <a:buChar char="–"/>
        <a:defRPr sz="1400" b="1">
          <a:solidFill>
            <a:schemeClr val="tx1"/>
          </a:solidFill>
          <a:latin typeface="+mn-lt"/>
        </a:defRPr>
      </a:lvl7pPr>
      <a:lvl8pPr marL="2743200" indent="-171450" algn="l" defTabSz="885825" rtl="0" eaLnBrk="0" fontAlgn="base" hangingPunct="0">
        <a:spcBef>
          <a:spcPct val="0"/>
        </a:spcBef>
        <a:spcAft>
          <a:spcPct val="0"/>
        </a:spcAft>
        <a:buClr>
          <a:schemeClr val="accent2"/>
        </a:buClr>
        <a:buFont typeface="Arial" pitchFamily="34" charset="0"/>
        <a:buChar char="–"/>
        <a:defRPr sz="1400" b="1">
          <a:solidFill>
            <a:schemeClr val="tx1"/>
          </a:solidFill>
          <a:latin typeface="+mn-lt"/>
        </a:defRPr>
      </a:lvl8pPr>
      <a:lvl9pPr marL="3200400" indent="-171450" algn="l" defTabSz="885825" rtl="0" eaLnBrk="0" fontAlgn="base" hangingPunct="0">
        <a:spcBef>
          <a:spcPct val="0"/>
        </a:spcBef>
        <a:spcAft>
          <a:spcPct val="0"/>
        </a:spcAft>
        <a:buClr>
          <a:schemeClr val="accent2"/>
        </a:buClr>
        <a:buFont typeface="Arial" pitchFamily="34" charset="0"/>
        <a:buChar char="–"/>
        <a:defRPr sz="14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body" idx="1"/>
          </p:nvPr>
        </p:nvSpPr>
        <p:spPr bwMode="auto">
          <a:xfrm>
            <a:off x="298450" y="1455738"/>
            <a:ext cx="8424863" cy="4637087"/>
          </a:xfrm>
          <a:prstGeom prst="rect">
            <a:avLst/>
          </a:prstGeom>
          <a:noFill/>
          <a:ln w="12700">
            <a:noFill/>
            <a:miter lim="800000"/>
            <a:headEnd/>
            <a:tailEnd/>
          </a:ln>
          <a:effectLst/>
        </p:spPr>
        <p:txBody>
          <a:bodyPr vert="horz" wrap="square" lIns="91598" tIns="45048" rIns="91598" bIns="4504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49507" name="Picture 3" descr="BrandZones_3"/>
          <p:cNvPicPr>
            <a:picLocks noChangeAspect="1" noChangeArrowheads="1"/>
          </p:cNvPicPr>
          <p:nvPr/>
        </p:nvPicPr>
        <p:blipFill>
          <a:blip r:embed="rId13" cstate="print"/>
          <a:srcRect/>
          <a:stretch>
            <a:fillRect/>
          </a:stretch>
        </p:blipFill>
        <p:spPr bwMode="auto">
          <a:xfrm>
            <a:off x="0" y="0"/>
            <a:ext cx="9144000" cy="1189038"/>
          </a:xfrm>
          <a:prstGeom prst="rect">
            <a:avLst/>
          </a:prstGeom>
          <a:noFill/>
        </p:spPr>
      </p:pic>
      <p:sp>
        <p:nvSpPr>
          <p:cNvPr id="149508" name="Rectangle 4"/>
          <p:cNvSpPr>
            <a:spLocks noGrp="1" noChangeArrowheads="1"/>
          </p:cNvSpPr>
          <p:nvPr>
            <p:ph type="title"/>
          </p:nvPr>
        </p:nvSpPr>
        <p:spPr bwMode="auto">
          <a:xfrm>
            <a:off x="3025775" y="293688"/>
            <a:ext cx="5946775" cy="881062"/>
          </a:xfrm>
          <a:prstGeom prst="rect">
            <a:avLst/>
          </a:prstGeom>
          <a:noFill/>
          <a:ln w="9525">
            <a:noFill/>
            <a:miter lim="800000"/>
            <a:headEnd/>
            <a:tailEnd/>
          </a:ln>
          <a:effectLst/>
        </p:spPr>
        <p:txBody>
          <a:bodyPr vert="horz" wrap="square" lIns="9144" tIns="9144" rIns="9144" bIns="9144" numCol="1" anchor="t" anchorCtr="0" compatLnSpc="1">
            <a:prstTxWarp prst="textNoShape">
              <a:avLst/>
            </a:prstTxWarp>
          </a:bodyPr>
          <a:lstStyle/>
          <a:p>
            <a:pPr lvl="0"/>
            <a:r>
              <a:rPr lang="en-US" smtClean="0"/>
              <a:t>Click to edit Master title style</a:t>
            </a:r>
          </a:p>
        </p:txBody>
      </p:sp>
      <p:sp>
        <p:nvSpPr>
          <p:cNvPr id="149509" name="Rectangle 5"/>
          <p:cNvSpPr>
            <a:spLocks noChangeArrowheads="1"/>
          </p:cNvSpPr>
          <p:nvPr/>
        </p:nvSpPr>
        <p:spPr bwMode="auto">
          <a:xfrm>
            <a:off x="161925" y="6657975"/>
            <a:ext cx="2730500" cy="155575"/>
          </a:xfrm>
          <a:prstGeom prst="rect">
            <a:avLst/>
          </a:prstGeom>
          <a:noFill/>
          <a:ln w="12700">
            <a:noFill/>
            <a:miter lim="800000"/>
            <a:headEnd type="none" w="sm" len="sm"/>
            <a:tailEnd type="none" w="sm" len="sm"/>
          </a:ln>
          <a:effectLst/>
        </p:spPr>
        <p:txBody>
          <a:bodyPr lIns="9144" tIns="9144" rIns="9144" bIns="9144" anchor="b">
            <a:spAutoFit/>
          </a:bodyPr>
          <a:lstStyle/>
          <a:p>
            <a:pPr defTabSz="820738"/>
            <a:r>
              <a:rPr lang="en-US" sz="900" b="0">
                <a:latin typeface="Arial" pitchFamily="34" charset="0"/>
              </a:rPr>
              <a:t>Copyright © 2010 Boeing. All rights reserved.</a:t>
            </a:r>
          </a:p>
        </p:txBody>
      </p:sp>
      <p:sp>
        <p:nvSpPr>
          <p:cNvPr id="149510" name="Text Box 6"/>
          <p:cNvSpPr txBox="1">
            <a:spLocks noChangeArrowheads="1"/>
          </p:cNvSpPr>
          <p:nvPr/>
        </p:nvSpPr>
        <p:spPr bwMode="auto">
          <a:xfrm>
            <a:off x="2141538" y="6499225"/>
            <a:ext cx="5308600" cy="365125"/>
          </a:xfrm>
          <a:prstGeom prst="rect">
            <a:avLst/>
          </a:prstGeom>
          <a:noFill/>
          <a:ln w="9525">
            <a:noFill/>
            <a:miter lim="800000"/>
            <a:headEnd/>
            <a:tailEnd/>
          </a:ln>
          <a:effectLst/>
        </p:spPr>
        <p:txBody>
          <a:bodyPr>
            <a:spAutoFit/>
          </a:bodyPr>
          <a:lstStyle/>
          <a:p>
            <a:pPr algn="ctr" eaLnBrk="1" hangingPunct="1"/>
            <a:r>
              <a:rPr lang="en-US" sz="900">
                <a:solidFill>
                  <a:srgbClr val="000000"/>
                </a:solidFill>
                <a:latin typeface="Arial" pitchFamily="34" charset="0"/>
              </a:rPr>
              <a:t>BOEING PROPRIETARY</a:t>
            </a:r>
            <a:r>
              <a:rPr lang="en-US" sz="900" b="0">
                <a:solidFill>
                  <a:srgbClr val="000000"/>
                </a:solidFill>
                <a:latin typeface="Arial" pitchFamily="34" charset="0"/>
              </a:rPr>
              <a:t/>
            </a:r>
            <a:br>
              <a:rPr lang="en-US" sz="900" b="0">
                <a:solidFill>
                  <a:srgbClr val="000000"/>
                </a:solidFill>
                <a:latin typeface="Arial" pitchFamily="34" charset="0"/>
              </a:rPr>
            </a:br>
            <a:r>
              <a:rPr lang="en-US" sz="900" b="0">
                <a:solidFill>
                  <a:srgbClr val="000000"/>
                </a:solidFill>
                <a:latin typeface="Arial" pitchFamily="34" charset="0"/>
              </a:rPr>
              <a:t>Distribution Limited to BCA Employees Only</a:t>
            </a:r>
          </a:p>
        </p:txBody>
      </p:sp>
      <p:sp>
        <p:nvSpPr>
          <p:cNvPr id="149511" name="Rectangle 7"/>
          <p:cNvSpPr>
            <a:spLocks noGrp="1" noChangeArrowheads="1"/>
          </p:cNvSpPr>
          <p:nvPr>
            <p:ph type="sldNum" sz="quarter" idx="4"/>
          </p:nvPr>
        </p:nvSpPr>
        <p:spPr bwMode="auto">
          <a:xfrm>
            <a:off x="7150100" y="6526213"/>
            <a:ext cx="1782763" cy="3333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latin typeface="+mn-lt"/>
              </a:defRPr>
            </a:lvl1pPr>
          </a:lstStyle>
          <a:p>
            <a:fld id="{81BE1802-A293-458A-9B6D-D180E0011667}" type="slidenum">
              <a:rPr lang="en-US"/>
              <a:pPr/>
              <a:t>‹#›</a:t>
            </a:fld>
            <a:endParaRPr lang="en-US"/>
          </a:p>
        </p:txBody>
      </p:sp>
      <p:sp>
        <p:nvSpPr>
          <p:cNvPr id="149512" name="Rectangle 8"/>
          <p:cNvSpPr>
            <a:spLocks noChangeArrowheads="1"/>
          </p:cNvSpPr>
          <p:nvPr userDrawn="1"/>
        </p:nvSpPr>
        <p:spPr bwMode="auto">
          <a:xfrm>
            <a:off x="0" y="1181100"/>
            <a:ext cx="9144000" cy="42863"/>
          </a:xfrm>
          <a:prstGeom prst="rect">
            <a:avLst/>
          </a:prstGeom>
          <a:gradFill rotWithShape="1">
            <a:gsLst>
              <a:gs pos="0">
                <a:schemeClr val="bg1"/>
              </a:gs>
              <a:gs pos="100000">
                <a:srgbClr val="808080"/>
              </a:gs>
            </a:gsLst>
            <a:lin ang="0" scaled="1"/>
          </a:gradFill>
          <a:ln w="9525" algn="ctr">
            <a:no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transition/>
  <p:hf hdr="0" ftr="0" dt="0"/>
  <p:txStyles>
    <p:titleStyle>
      <a:lvl1pPr algn="ctr" rtl="0" fontAlgn="base">
        <a:spcBef>
          <a:spcPct val="0"/>
        </a:spcBef>
        <a:spcAft>
          <a:spcPct val="0"/>
        </a:spcAft>
        <a:defRPr sz="3200">
          <a:solidFill>
            <a:schemeClr val="bg1"/>
          </a:solidFill>
          <a:latin typeface="+mj-lt"/>
          <a:ea typeface="+mj-ea"/>
          <a:cs typeface="+mj-cs"/>
        </a:defRPr>
      </a:lvl1pPr>
      <a:lvl2pPr algn="ctr" rtl="0" fontAlgn="base">
        <a:spcBef>
          <a:spcPct val="0"/>
        </a:spcBef>
        <a:spcAft>
          <a:spcPct val="0"/>
        </a:spcAft>
        <a:defRPr sz="3200">
          <a:solidFill>
            <a:schemeClr val="bg1"/>
          </a:solidFill>
          <a:latin typeface="Arial" pitchFamily="34" charset="0"/>
        </a:defRPr>
      </a:lvl2pPr>
      <a:lvl3pPr algn="ctr" rtl="0" fontAlgn="base">
        <a:spcBef>
          <a:spcPct val="0"/>
        </a:spcBef>
        <a:spcAft>
          <a:spcPct val="0"/>
        </a:spcAft>
        <a:defRPr sz="3200">
          <a:solidFill>
            <a:schemeClr val="bg1"/>
          </a:solidFill>
          <a:latin typeface="Arial" pitchFamily="34" charset="0"/>
        </a:defRPr>
      </a:lvl3pPr>
      <a:lvl4pPr algn="ctr" rtl="0" fontAlgn="base">
        <a:spcBef>
          <a:spcPct val="0"/>
        </a:spcBef>
        <a:spcAft>
          <a:spcPct val="0"/>
        </a:spcAft>
        <a:defRPr sz="3200">
          <a:solidFill>
            <a:schemeClr val="bg1"/>
          </a:solidFill>
          <a:latin typeface="Arial" pitchFamily="34" charset="0"/>
        </a:defRPr>
      </a:lvl4pPr>
      <a:lvl5pPr algn="ctr" rtl="0" fontAlgn="base">
        <a:spcBef>
          <a:spcPct val="0"/>
        </a:spcBef>
        <a:spcAft>
          <a:spcPct val="0"/>
        </a:spcAft>
        <a:defRPr sz="3200">
          <a:solidFill>
            <a:schemeClr val="bg1"/>
          </a:solidFill>
          <a:latin typeface="Arial" pitchFamily="34" charset="0"/>
        </a:defRPr>
      </a:lvl5pPr>
      <a:lvl6pPr marL="457200" algn="ctr" rtl="0" fontAlgn="base">
        <a:spcBef>
          <a:spcPct val="0"/>
        </a:spcBef>
        <a:spcAft>
          <a:spcPct val="0"/>
        </a:spcAft>
        <a:defRPr sz="3200">
          <a:solidFill>
            <a:schemeClr val="bg1"/>
          </a:solidFill>
          <a:latin typeface="Arial" pitchFamily="34" charset="0"/>
        </a:defRPr>
      </a:lvl6pPr>
      <a:lvl7pPr marL="914400" algn="ctr" rtl="0" fontAlgn="base">
        <a:spcBef>
          <a:spcPct val="0"/>
        </a:spcBef>
        <a:spcAft>
          <a:spcPct val="0"/>
        </a:spcAft>
        <a:defRPr sz="3200">
          <a:solidFill>
            <a:schemeClr val="bg1"/>
          </a:solidFill>
          <a:latin typeface="Arial" pitchFamily="34" charset="0"/>
        </a:defRPr>
      </a:lvl7pPr>
      <a:lvl8pPr marL="1371600" algn="ctr" rtl="0" fontAlgn="base">
        <a:spcBef>
          <a:spcPct val="0"/>
        </a:spcBef>
        <a:spcAft>
          <a:spcPct val="0"/>
        </a:spcAft>
        <a:defRPr sz="3200">
          <a:solidFill>
            <a:schemeClr val="bg1"/>
          </a:solidFill>
          <a:latin typeface="Arial" pitchFamily="34" charset="0"/>
        </a:defRPr>
      </a:lvl8pPr>
      <a:lvl9pPr marL="1828800" algn="ctr" rtl="0" fontAlgn="base">
        <a:spcBef>
          <a:spcPct val="0"/>
        </a:spcBef>
        <a:spcAft>
          <a:spcPct val="0"/>
        </a:spcAft>
        <a:defRPr sz="3200">
          <a:solidFill>
            <a:schemeClr val="bg1"/>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2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subTitle" idx="4294967295"/>
          </p:nvPr>
        </p:nvSpPr>
        <p:spPr>
          <a:xfrm>
            <a:off x="5030788" y="4243388"/>
            <a:ext cx="3654425" cy="369332"/>
          </a:xfrm>
        </p:spPr>
        <p:txBody>
          <a:bodyPr/>
          <a:lstStyle/>
          <a:p>
            <a:pPr marL="0" indent="0" algn="r" eaLnBrk="1" hangingPunct="1">
              <a:buFont typeface="Wingdings" pitchFamily="2" charset="2"/>
              <a:buNone/>
            </a:pPr>
            <a:r>
              <a:rPr lang="en-US" sz="2400" b="0" dirty="0" smtClean="0">
                <a:solidFill>
                  <a:schemeClr val="bg1"/>
                </a:solidFill>
              </a:rPr>
              <a:t>9 July 2014</a:t>
            </a:r>
            <a:endParaRPr lang="en-US" sz="2400" b="0" dirty="0" smtClean="0">
              <a:solidFill>
                <a:schemeClr val="bg1"/>
              </a:solidFill>
            </a:endParaRPr>
          </a:p>
        </p:txBody>
      </p:sp>
      <p:sp>
        <p:nvSpPr>
          <p:cNvPr id="4" name="Rectangle 2"/>
          <p:cNvSpPr txBox="1">
            <a:spLocks noChangeArrowheads="1"/>
          </p:cNvSpPr>
          <p:nvPr/>
        </p:nvSpPr>
        <p:spPr bwMode="auto">
          <a:xfrm>
            <a:off x="112138" y="4933950"/>
            <a:ext cx="8893834" cy="14287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eaLnBrk="1" hangingPunct="1">
              <a:lnSpc>
                <a:spcPct val="85000"/>
              </a:lnSpc>
              <a:defRPr/>
            </a:pPr>
            <a:r>
              <a:rPr lang="en-US" sz="2800" b="0" kern="0" dirty="0" smtClean="0">
                <a:solidFill>
                  <a:srgbClr val="FFFFFF"/>
                </a:solidFill>
                <a:latin typeface="Arial"/>
              </a:rPr>
              <a:t>FAA Data </a:t>
            </a:r>
            <a:r>
              <a:rPr lang="en-US" sz="2800" b="0" kern="0" dirty="0" err="1" smtClean="0">
                <a:solidFill>
                  <a:srgbClr val="FFFFFF"/>
                </a:solidFill>
                <a:latin typeface="Arial"/>
              </a:rPr>
              <a:t>Comm</a:t>
            </a:r>
            <a:r>
              <a:rPr lang="en-US" sz="2800" b="0" kern="0" dirty="0" smtClean="0">
                <a:solidFill>
                  <a:srgbClr val="FFFFFF"/>
                </a:solidFill>
                <a:latin typeface="Arial"/>
              </a:rPr>
              <a:t> Security </a:t>
            </a:r>
            <a:r>
              <a:rPr lang="en-US" sz="2800" b="0" kern="0" dirty="0" smtClean="0">
                <a:solidFill>
                  <a:srgbClr val="FFFFFF"/>
                </a:solidFill>
                <a:latin typeface="Arial"/>
              </a:rPr>
              <a:t>Impact Task</a:t>
            </a:r>
            <a:endParaRPr lang="en-US" sz="2800" b="0" kern="0" dirty="0" smtClean="0">
              <a:solidFill>
                <a:srgbClr val="FFFFFF"/>
              </a:solidFill>
              <a:latin typeface="Arial"/>
            </a:endParaRPr>
          </a:p>
          <a:p>
            <a:pPr eaLnBrk="1" hangingPunct="1">
              <a:lnSpc>
                <a:spcPct val="85000"/>
              </a:lnSpc>
              <a:defRPr/>
            </a:pPr>
            <a:endParaRPr lang="en-US" sz="2800" b="0" kern="0" dirty="0" smtClean="0">
              <a:solidFill>
                <a:srgbClr val="FFFFFF"/>
              </a:solidFill>
              <a:latin typeface="Arial"/>
            </a:endParaRPr>
          </a:p>
          <a:p>
            <a:pPr eaLnBrk="1" hangingPunct="1">
              <a:lnSpc>
                <a:spcPct val="85000"/>
              </a:lnSpc>
              <a:defRPr/>
            </a:pPr>
            <a:r>
              <a:rPr lang="en-US" sz="2800" b="0" kern="0" dirty="0" smtClean="0">
                <a:solidFill>
                  <a:srgbClr val="FFFFFF"/>
                </a:solidFill>
                <a:latin typeface="Arial"/>
              </a:rPr>
              <a:t>Boeing/Airbus</a:t>
            </a:r>
            <a:br>
              <a:rPr lang="en-US" sz="2800" b="0" kern="0" dirty="0" smtClean="0">
                <a:solidFill>
                  <a:srgbClr val="FFFFFF"/>
                </a:solidFill>
                <a:latin typeface="Arial"/>
              </a:rPr>
            </a:br>
            <a:endParaRPr lang="en-US" sz="2800" b="0" kern="0" dirty="0" smtClean="0">
              <a:solidFill>
                <a:srgbClr val="FFFFFF"/>
              </a:solidFill>
              <a:latin typeface="Arial"/>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Prerequisites to Concept</a:t>
            </a:r>
            <a:endParaRPr lang="en-US" dirty="0"/>
          </a:p>
        </p:txBody>
      </p:sp>
      <p:sp>
        <p:nvSpPr>
          <p:cNvPr id="3" name="Content Placeholder 2"/>
          <p:cNvSpPr>
            <a:spLocks noGrp="1"/>
          </p:cNvSpPr>
          <p:nvPr>
            <p:ph idx="1"/>
          </p:nvPr>
        </p:nvSpPr>
        <p:spPr/>
        <p:txBody>
          <a:bodyPr/>
          <a:lstStyle/>
          <a:p>
            <a:r>
              <a:rPr lang="en-US" sz="2800" dirty="0" smtClean="0"/>
              <a:t>Requires full understanding of entire system, including (but not limited to):</a:t>
            </a:r>
          </a:p>
          <a:p>
            <a:pPr lvl="1"/>
            <a:r>
              <a:rPr lang="en-US" sz="2400" dirty="0" smtClean="0"/>
              <a:t>Establishment of security requirements based on the full-system security architecture concepts (not currently available)</a:t>
            </a:r>
          </a:p>
          <a:p>
            <a:pPr lvl="1"/>
            <a:r>
              <a:rPr lang="en-US" sz="2400" dirty="0" smtClean="0"/>
              <a:t>Technology choices based on the requirements, taking into consideration current and future technologies</a:t>
            </a:r>
          </a:p>
          <a:p>
            <a:pPr lvl="1"/>
            <a:r>
              <a:rPr lang="en-US" sz="2400" dirty="0" smtClean="0"/>
              <a:t>Requirement allocation, including assigning roles and responsibilities</a:t>
            </a:r>
          </a:p>
          <a:p>
            <a:pPr lvl="1"/>
            <a:r>
              <a:rPr lang="en-US" sz="2400" dirty="0" smtClean="0"/>
              <a:t>Determining funding mechanism for concept development, engineering, implementation, and ongoing maintenance and operations.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Boeing and Airbus Approach</a:t>
            </a:r>
            <a:endParaRPr lang="en-US" dirty="0"/>
          </a:p>
        </p:txBody>
      </p:sp>
      <p:sp>
        <p:nvSpPr>
          <p:cNvPr id="3" name="Content Placeholder 2"/>
          <p:cNvSpPr>
            <a:spLocks noGrp="1"/>
          </p:cNvSpPr>
          <p:nvPr>
            <p:ph idx="1"/>
          </p:nvPr>
        </p:nvSpPr>
        <p:spPr/>
        <p:txBody>
          <a:bodyPr/>
          <a:lstStyle/>
          <a:p>
            <a:r>
              <a:rPr lang="en-US" sz="2800" dirty="0" smtClean="0"/>
              <a:t>Issues with previous slide:</a:t>
            </a:r>
          </a:p>
          <a:p>
            <a:pPr lvl="1"/>
            <a:r>
              <a:rPr lang="en-US" sz="2400" dirty="0" smtClean="0"/>
              <a:t>Long term task (not something easily done with a short-term study task)</a:t>
            </a:r>
            <a:endParaRPr lang="en-US" sz="2400" dirty="0" smtClean="0"/>
          </a:p>
          <a:p>
            <a:pPr lvl="1"/>
            <a:r>
              <a:rPr lang="en-US" sz="2400" dirty="0" smtClean="0"/>
              <a:t>A continual process with *all* stakeholders</a:t>
            </a:r>
          </a:p>
          <a:p>
            <a:pPr lvl="1"/>
            <a:r>
              <a:rPr lang="en-US" sz="2400" dirty="0" smtClean="0"/>
              <a:t>Technology choices drive concept, and vice versa</a:t>
            </a:r>
          </a:p>
          <a:p>
            <a:r>
              <a:rPr lang="en-US" sz="2800" dirty="0" smtClean="0"/>
              <a:t>Boeing and Airbus identified specific areas that need to be addressed in the continual development of the overall concept</a:t>
            </a:r>
          </a:p>
          <a:p>
            <a:pPr lvl="1"/>
            <a:r>
              <a:rPr lang="en-US" sz="2400" dirty="0" smtClean="0"/>
              <a:t>Impacts on different segments</a:t>
            </a:r>
            <a:endParaRPr lang="en-US" sz="2400"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Impacts on Aircraft</a:t>
            </a:r>
            <a:endParaRPr lang="en-US" dirty="0"/>
          </a:p>
        </p:txBody>
      </p:sp>
      <p:sp>
        <p:nvSpPr>
          <p:cNvPr id="3" name="Content Placeholder 2"/>
          <p:cNvSpPr>
            <a:spLocks noGrp="1"/>
          </p:cNvSpPr>
          <p:nvPr>
            <p:ph idx="1"/>
          </p:nvPr>
        </p:nvSpPr>
        <p:spPr/>
        <p:txBody>
          <a:bodyPr/>
          <a:lstStyle/>
          <a:p>
            <a:pPr lvl="0"/>
            <a:r>
              <a:rPr lang="en-US" sz="2400" dirty="0" smtClean="0"/>
              <a:t>Key generation, storage, dissemination to relevant applications</a:t>
            </a:r>
          </a:p>
          <a:p>
            <a:pPr lvl="1"/>
            <a:r>
              <a:rPr lang="en-US" sz="2000" dirty="0" smtClean="0"/>
              <a:t>Key sizes and numbers</a:t>
            </a:r>
          </a:p>
          <a:p>
            <a:pPr lvl="1"/>
            <a:r>
              <a:rPr lang="en-US" sz="2000" dirty="0" smtClean="0"/>
              <a:t>Key associations</a:t>
            </a:r>
          </a:p>
          <a:p>
            <a:pPr lvl="1"/>
            <a:r>
              <a:rPr lang="en-US" sz="2000" dirty="0" smtClean="0"/>
              <a:t>Key lifecycles</a:t>
            </a:r>
          </a:p>
          <a:p>
            <a:pPr lvl="0"/>
            <a:r>
              <a:rPr lang="en-US" sz="2400" dirty="0" smtClean="0"/>
              <a:t>Key/certificate exchange mechanisms</a:t>
            </a:r>
          </a:p>
          <a:p>
            <a:pPr lvl="1"/>
            <a:r>
              <a:rPr lang="en-US" sz="2000" dirty="0" smtClean="0"/>
              <a:t>Update to </a:t>
            </a:r>
            <a:r>
              <a:rPr lang="en-US" sz="2000" dirty="0" err="1" smtClean="0"/>
              <a:t>comm</a:t>
            </a:r>
            <a:r>
              <a:rPr lang="en-US" sz="2000" dirty="0" smtClean="0"/>
              <a:t> links necessary?</a:t>
            </a:r>
          </a:p>
          <a:p>
            <a:pPr lvl="0"/>
            <a:r>
              <a:rPr lang="en-US" sz="2400" dirty="0" smtClean="0"/>
              <a:t>Application updates to make use of keys</a:t>
            </a:r>
          </a:p>
          <a:p>
            <a:pPr lvl="0"/>
            <a:r>
              <a:rPr lang="en-US" sz="2400" dirty="0" smtClean="0"/>
              <a:t>HMI changes to allow interaction with keys when necessary</a:t>
            </a:r>
          </a:p>
          <a:p>
            <a:pPr lvl="0"/>
            <a:r>
              <a:rPr lang="en-US" sz="2400" dirty="0" smtClean="0"/>
              <a:t>Potential performance impacts</a:t>
            </a:r>
          </a:p>
          <a:p>
            <a:pPr lvl="1"/>
            <a:r>
              <a:rPr lang="en-US" sz="2000" dirty="0" smtClean="0"/>
              <a:t>Key generation and crypto processing</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Impacts on Aircraft, cont</a:t>
            </a:r>
            <a:endParaRPr lang="en-US" dirty="0"/>
          </a:p>
        </p:txBody>
      </p:sp>
      <p:sp>
        <p:nvSpPr>
          <p:cNvPr id="3" name="Content Placeholder 2"/>
          <p:cNvSpPr>
            <a:spLocks noGrp="1"/>
          </p:cNvSpPr>
          <p:nvPr>
            <p:ph idx="1"/>
          </p:nvPr>
        </p:nvSpPr>
        <p:spPr/>
        <p:txBody>
          <a:bodyPr/>
          <a:lstStyle/>
          <a:p>
            <a:pPr lvl="0"/>
            <a:r>
              <a:rPr lang="en-US" sz="2400" dirty="0" smtClean="0"/>
              <a:t>Other implementation pressures</a:t>
            </a:r>
          </a:p>
          <a:p>
            <a:pPr lvl="1"/>
            <a:r>
              <a:rPr lang="en-US" sz="2000" dirty="0" smtClean="0"/>
              <a:t>Security additions will compete with resources for other added features, fixes</a:t>
            </a:r>
          </a:p>
          <a:p>
            <a:pPr lvl="1"/>
            <a:r>
              <a:rPr lang="en-US" sz="2000" dirty="0" smtClean="0"/>
              <a:t>Additional funding does not necessarily solve this issue</a:t>
            </a:r>
          </a:p>
          <a:p>
            <a:r>
              <a:rPr lang="en-US" sz="2400" dirty="0" smtClean="0"/>
              <a:t>Aircraft performance concerns</a:t>
            </a:r>
          </a:p>
          <a:p>
            <a:pPr lvl="1"/>
            <a:r>
              <a:rPr lang="en-US" sz="2000" dirty="0" smtClean="0"/>
              <a:t>Potential to add additional processing latency</a:t>
            </a:r>
          </a:p>
          <a:p>
            <a:pPr lvl="1"/>
            <a:r>
              <a:rPr lang="en-US" sz="2000" dirty="0" smtClean="0"/>
              <a:t>Could impact end-end transaction times</a:t>
            </a:r>
          </a:p>
          <a:p>
            <a:pPr lvl="1"/>
            <a:r>
              <a:rPr lang="en-US" sz="2000" dirty="0" smtClean="0"/>
              <a:t>New hardware/software requirements</a:t>
            </a:r>
          </a:p>
          <a:p>
            <a:r>
              <a:rPr lang="en-US" sz="2400" dirty="0" smtClean="0"/>
              <a:t>AOC </a:t>
            </a:r>
            <a:r>
              <a:rPr lang="en-US" sz="2400" dirty="0" err="1" smtClean="0"/>
              <a:t>vs</a:t>
            </a:r>
            <a:r>
              <a:rPr lang="en-US" sz="2400" dirty="0" smtClean="0"/>
              <a:t> ATC</a:t>
            </a:r>
          </a:p>
          <a:p>
            <a:pPr lvl="1"/>
            <a:r>
              <a:rPr lang="en-US" sz="2000" dirty="0" smtClean="0"/>
              <a:t>Secure ACARS in use by some airlines; double security requirements</a:t>
            </a:r>
          </a:p>
          <a:p>
            <a:endParaRPr lang="en-US" sz="2000" dirty="0" smtClean="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338" y="348965"/>
            <a:ext cx="8301037" cy="443198"/>
          </a:xfrm>
        </p:spPr>
        <p:txBody>
          <a:bodyPr/>
          <a:lstStyle/>
          <a:p>
            <a:r>
              <a:rPr lang="en-US" dirty="0" smtClean="0"/>
              <a:t>Other Impacts</a:t>
            </a:r>
            <a:endParaRPr lang="en-US" dirty="0"/>
          </a:p>
        </p:txBody>
      </p:sp>
      <p:sp>
        <p:nvSpPr>
          <p:cNvPr id="3" name="Content Placeholder 2"/>
          <p:cNvSpPr>
            <a:spLocks noGrp="1"/>
          </p:cNvSpPr>
          <p:nvPr>
            <p:ph idx="1"/>
          </p:nvPr>
        </p:nvSpPr>
        <p:spPr>
          <a:xfrm>
            <a:off x="414338" y="1295400"/>
            <a:ext cx="8301037" cy="4902881"/>
          </a:xfrm>
        </p:spPr>
        <p:txBody>
          <a:bodyPr/>
          <a:lstStyle/>
          <a:p>
            <a:r>
              <a:rPr lang="en-US" sz="2400" dirty="0" smtClean="0"/>
              <a:t>Similar concerns for ANSP, Aircraft operator, ground segment (performance, complexity, scalability, etc)</a:t>
            </a:r>
          </a:p>
          <a:p>
            <a:r>
              <a:rPr lang="en-US" sz="2400" dirty="0" smtClean="0"/>
              <a:t>Public Key Infrastructure overall concept and management</a:t>
            </a:r>
          </a:p>
          <a:p>
            <a:pPr lvl="1"/>
            <a:r>
              <a:rPr lang="en-US" sz="2000" dirty="0" smtClean="0"/>
              <a:t>Deployment, update and obsolescence</a:t>
            </a:r>
          </a:p>
          <a:p>
            <a:pPr lvl="1"/>
            <a:r>
              <a:rPr lang="en-US" sz="2000" dirty="0" smtClean="0"/>
              <a:t>Algorithm choices and usage with international entities</a:t>
            </a:r>
          </a:p>
          <a:p>
            <a:pPr lvl="1"/>
            <a:r>
              <a:rPr lang="en-US" sz="2000" dirty="0" smtClean="0"/>
              <a:t>PKI sourcing</a:t>
            </a:r>
          </a:p>
          <a:p>
            <a:pPr lvl="1"/>
            <a:r>
              <a:rPr lang="en-US" sz="2000" dirty="0" smtClean="0"/>
              <a:t>Additional resource consumption within equipment</a:t>
            </a:r>
          </a:p>
          <a:p>
            <a:pPr lvl="1"/>
            <a:r>
              <a:rPr lang="en-US" sz="2000" dirty="0" smtClean="0"/>
              <a:t>Adapting PKI protocols to operate over non-IP networks</a:t>
            </a:r>
          </a:p>
          <a:p>
            <a:pPr lvl="1"/>
            <a:r>
              <a:rPr lang="en-US" sz="2000" dirty="0" smtClean="0"/>
              <a:t>Roaming aspects</a:t>
            </a:r>
          </a:p>
          <a:p>
            <a:r>
              <a:rPr lang="en-US" sz="2400" dirty="0" smtClean="0"/>
              <a:t>Aircraft Operator, ANSP, Ground Segment Impacts</a:t>
            </a:r>
          </a:p>
          <a:p>
            <a:pPr lvl="1"/>
            <a:r>
              <a:rPr lang="en-US" sz="2000" dirty="0" smtClean="0"/>
              <a:t>Establishing PKI in-house or using PKI services</a:t>
            </a:r>
          </a:p>
          <a:p>
            <a:pPr lvl="1"/>
            <a:r>
              <a:rPr lang="en-US" sz="2000" dirty="0" smtClean="0"/>
              <a:t>Updates to basic operating procedures</a:t>
            </a:r>
          </a:p>
          <a:p>
            <a:pPr lvl="1"/>
            <a:r>
              <a:rPr lang="en-US" sz="2000" dirty="0" smtClean="0"/>
              <a:t>Increased maintenance aspects</a:t>
            </a:r>
            <a:endParaRPr lang="en-US" sz="2400" b="1" i="1" dirty="0" smtClean="0">
              <a:effectLst>
                <a:outerShdw blurRad="38100" dist="38100" dir="2700000" algn="tl">
                  <a:srgbClr val="000000">
                    <a:alpha val="43137"/>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Impacts Major Questions</a:t>
            </a:r>
            <a:endParaRPr lang="en-US" dirty="0"/>
          </a:p>
        </p:txBody>
      </p:sp>
      <p:sp>
        <p:nvSpPr>
          <p:cNvPr id="3" name="Content Placeholder 2"/>
          <p:cNvSpPr>
            <a:spLocks noGrp="1"/>
          </p:cNvSpPr>
          <p:nvPr>
            <p:ph idx="1"/>
          </p:nvPr>
        </p:nvSpPr>
        <p:spPr/>
        <p:txBody>
          <a:bodyPr/>
          <a:lstStyle/>
          <a:p>
            <a:r>
              <a:rPr lang="en-US" sz="2800" dirty="0" smtClean="0"/>
              <a:t>Assuming international consensus on design is achieved:</a:t>
            </a:r>
          </a:p>
          <a:p>
            <a:pPr lvl="1"/>
            <a:r>
              <a:rPr lang="en-US" sz="2400" dirty="0" smtClean="0"/>
              <a:t>Who pays for all the upgrades, how is that cost distributed?</a:t>
            </a:r>
          </a:p>
          <a:p>
            <a:pPr lvl="1"/>
            <a:r>
              <a:rPr lang="en-US" sz="2400" dirty="0" smtClean="0"/>
              <a:t>Who is responsible for running and maintaining the system?</a:t>
            </a:r>
          </a:p>
          <a:p>
            <a:pPr lvl="1"/>
            <a:r>
              <a:rPr lang="en-US" sz="2400" dirty="0" smtClean="0"/>
              <a:t>Who pays for operation and maintenance?</a:t>
            </a:r>
            <a:endParaRPr lang="en-US" sz="24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technical solutions</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Solution</a:t>
            </a:r>
            <a:endParaRPr lang="en-US" dirty="0"/>
          </a:p>
        </p:txBody>
      </p:sp>
      <p:sp>
        <p:nvSpPr>
          <p:cNvPr id="3" name="Content Placeholder 2"/>
          <p:cNvSpPr>
            <a:spLocks noGrp="1"/>
          </p:cNvSpPr>
          <p:nvPr>
            <p:ph idx="1"/>
          </p:nvPr>
        </p:nvSpPr>
        <p:spPr/>
        <p:txBody>
          <a:bodyPr/>
          <a:lstStyle/>
          <a:p>
            <a:r>
              <a:rPr lang="en-US" sz="2400" dirty="0" smtClean="0"/>
              <a:t>Different technologies were looked at; part of the difficulty in a final solution is that it must largely be technology agnostic</a:t>
            </a:r>
          </a:p>
          <a:p>
            <a:pPr lvl="1"/>
            <a:r>
              <a:rPr lang="en-US" sz="2000" dirty="0" smtClean="0"/>
              <a:t>Leaves out solutions that are technology dependent, e.g. TLS</a:t>
            </a:r>
          </a:p>
          <a:p>
            <a:r>
              <a:rPr lang="en-US" sz="2400" dirty="0" smtClean="0"/>
              <a:t>An application-level solution similar to the one proposed in ICAO Doc 9880 would be the most likely candidate to satisfy potential security requirements across a broad range of constraints (based on ICAO Doc 9705 Ed 3)</a:t>
            </a:r>
          </a:p>
          <a:p>
            <a:pPr lvl="1"/>
            <a:r>
              <a:rPr lang="en-US" sz="2400" dirty="0" smtClean="0"/>
              <a:t>Authentication-only; can be expanded to provide encryption</a:t>
            </a:r>
          </a:p>
          <a:p>
            <a:r>
              <a:rPr lang="en-US" sz="2400" dirty="0" smtClean="0"/>
              <a:t>Suggestions from the FAA to simplify (relatively) the solution to help with implementation</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Modified Doc 9880 Approach</a:t>
            </a:r>
            <a:endParaRPr lang="en-US" dirty="0"/>
          </a:p>
        </p:txBody>
      </p:sp>
      <p:sp>
        <p:nvSpPr>
          <p:cNvPr id="3" name="Content Placeholder 2"/>
          <p:cNvSpPr>
            <a:spLocks noGrp="1"/>
          </p:cNvSpPr>
          <p:nvPr>
            <p:ph idx="1"/>
          </p:nvPr>
        </p:nvSpPr>
        <p:spPr/>
        <p:txBody>
          <a:bodyPr/>
          <a:lstStyle/>
          <a:p>
            <a:r>
              <a:rPr lang="en-US" sz="2400" dirty="0" smtClean="0"/>
              <a:t>Created by FAA Tech Center, a modified approach to the current ICAO Doc 9880 has been defined</a:t>
            </a:r>
          </a:p>
          <a:p>
            <a:r>
              <a:rPr lang="en-US" sz="2400" dirty="0" smtClean="0"/>
              <a:t>Simplifies the architecture in a few key areas</a:t>
            </a:r>
          </a:p>
          <a:p>
            <a:pPr lvl="1"/>
            <a:r>
              <a:rPr lang="en-US" sz="2000" dirty="0" smtClean="0"/>
              <a:t>Less complex than ICAO Doc 9705 solution, but still complex nonetheless</a:t>
            </a:r>
          </a:p>
          <a:p>
            <a:pPr lvl="1"/>
            <a:r>
              <a:rPr lang="en-US" sz="2000" dirty="0" smtClean="0"/>
              <a:t>Still needs extensive work to fully specify details</a:t>
            </a:r>
          </a:p>
          <a:p>
            <a:pPr lvl="1"/>
            <a:r>
              <a:rPr lang="en-US" sz="2000" dirty="0" smtClean="0"/>
              <a:t>Not validated</a:t>
            </a:r>
          </a:p>
          <a:p>
            <a:pPr lvl="1"/>
            <a:r>
              <a:rPr lang="en-US" sz="2000" dirty="0" smtClean="0"/>
              <a:t>In-line with ARINC 823</a:t>
            </a:r>
          </a:p>
          <a:p>
            <a:pPr lvl="1"/>
            <a:r>
              <a:rPr lang="en-US" sz="2000" dirty="0" smtClean="0"/>
              <a:t>Once details are specified still need to promulgate through international panels/committees/groups</a:t>
            </a:r>
          </a:p>
          <a:p>
            <a:pPr lvl="1"/>
            <a:r>
              <a:rPr lang="en-US" sz="2000" dirty="0" smtClean="0"/>
              <a:t>Still requires support infrastructure</a:t>
            </a:r>
          </a:p>
          <a:p>
            <a:r>
              <a:rPr lang="en-US" sz="2400" dirty="0" smtClean="0"/>
              <a:t>This solution should be worked on by original parties if possible, to further define specifications and validation</a:t>
            </a:r>
            <a:endParaRPr lang="en-US" sz="2400"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Boeing Model Impacts</a:t>
            </a:r>
            <a:endParaRPr lang="en-US" dirty="0"/>
          </a:p>
        </p:txBody>
      </p:sp>
      <p:sp>
        <p:nvSpPr>
          <p:cNvPr id="3" name="Content Placeholder 2"/>
          <p:cNvSpPr>
            <a:spLocks noGrp="1"/>
          </p:cNvSpPr>
          <p:nvPr>
            <p:ph idx="1"/>
          </p:nvPr>
        </p:nvSpPr>
        <p:spPr/>
        <p:txBody>
          <a:bodyPr/>
          <a:lstStyle/>
          <a:p>
            <a:r>
              <a:rPr lang="en-US" sz="2800" dirty="0" smtClean="0"/>
              <a:t>The security function (SSO) needs to be better defined to know the exact hardware needs</a:t>
            </a:r>
          </a:p>
          <a:p>
            <a:r>
              <a:rPr lang="en-US" sz="2800" dirty="0" smtClean="0"/>
              <a:t>B737MAX, B777X, B787, B747-8</a:t>
            </a:r>
          </a:p>
          <a:p>
            <a:pPr lvl="1"/>
            <a:r>
              <a:rPr lang="en-US" sz="2400" dirty="0" smtClean="0"/>
              <a:t>Existing hardware may be sufficient</a:t>
            </a:r>
          </a:p>
          <a:p>
            <a:r>
              <a:rPr lang="en-US" sz="2800" dirty="0" smtClean="0"/>
              <a:t>B737NG, B777, B767/757, B747-400</a:t>
            </a:r>
          </a:p>
          <a:p>
            <a:pPr lvl="1"/>
            <a:r>
              <a:rPr lang="en-US" sz="2400" dirty="0" smtClean="0"/>
              <a:t>Would likely require hardware upgrades</a:t>
            </a:r>
          </a:p>
          <a:p>
            <a:endParaRPr lang="en-US" sz="2800" dirty="0" smtClean="0"/>
          </a:p>
          <a:p>
            <a:pPr marL="3175" indent="-3175">
              <a:buNone/>
            </a:pPr>
            <a:r>
              <a:rPr lang="en-US" sz="2800" b="1" i="1" dirty="0" smtClean="0"/>
              <a:t>There would be some commonality between models, but each airplane program would need a development program</a:t>
            </a:r>
            <a:endParaRPr lang="en-US" sz="2800" b="1" i="1"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study areas, mitigations</a:t>
            </a:r>
            <a:endParaRPr lang="en-US" dirty="0"/>
          </a:p>
        </p:txBody>
      </p:sp>
      <p:sp>
        <p:nvSpPr>
          <p:cNvPr id="3" name="Text Placeholder 2"/>
          <p:cNvSpPr>
            <a:spLocks noGrp="1"/>
          </p:cNvSpPr>
          <p:nvPr>
            <p:ph type="body" idx="1"/>
          </p:nvPr>
        </p:nvSpPr>
        <p:spPr/>
        <p:txBody>
          <a:bodyPr/>
          <a:lstStyle/>
          <a:p>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Airbus Model Impacts</a:t>
            </a:r>
            <a:endParaRPr lang="en-US" dirty="0"/>
          </a:p>
        </p:txBody>
      </p:sp>
      <p:sp>
        <p:nvSpPr>
          <p:cNvPr id="3" name="Content Placeholder 2"/>
          <p:cNvSpPr>
            <a:spLocks noGrp="1"/>
          </p:cNvSpPr>
          <p:nvPr>
            <p:ph idx="1"/>
          </p:nvPr>
        </p:nvSpPr>
        <p:spPr/>
        <p:txBody>
          <a:bodyPr/>
          <a:lstStyle/>
          <a:p>
            <a:r>
              <a:rPr lang="en-US" sz="2400" dirty="0" smtClean="0"/>
              <a:t>A320 and A330/A340</a:t>
            </a:r>
          </a:p>
          <a:p>
            <a:pPr lvl="1"/>
            <a:r>
              <a:rPr lang="en-US" sz="2000" dirty="0" smtClean="0"/>
              <a:t>ATN B1 hardware should be capable of hosting data security function</a:t>
            </a:r>
          </a:p>
          <a:p>
            <a:pPr lvl="1"/>
            <a:r>
              <a:rPr lang="en-US" sz="2000" dirty="0" smtClean="0"/>
              <a:t>Pre-FANS, FANS-A/A+ hardware are </a:t>
            </a:r>
            <a:r>
              <a:rPr lang="en-US" sz="2000" b="1" u="sng" dirty="0" smtClean="0"/>
              <a:t>not</a:t>
            </a:r>
            <a:r>
              <a:rPr lang="en-US" sz="2000" dirty="0" smtClean="0"/>
              <a:t> capable of hosting data security function</a:t>
            </a:r>
          </a:p>
          <a:p>
            <a:r>
              <a:rPr lang="en-US" sz="2400" dirty="0" smtClean="0"/>
              <a:t>A380 and A350</a:t>
            </a:r>
          </a:p>
          <a:p>
            <a:pPr lvl="1"/>
            <a:r>
              <a:rPr lang="en-US" sz="2000" dirty="0" smtClean="0"/>
              <a:t>Hardware should be capable of hosting data security function</a:t>
            </a:r>
          </a:p>
          <a:p>
            <a:r>
              <a:rPr lang="en-US" sz="2400" dirty="0" smtClean="0"/>
              <a:t>The final solution should be prototyped to ensure hardware compatibility and reduce risk</a:t>
            </a:r>
          </a:p>
          <a:p>
            <a:pPr lvl="1"/>
            <a:endParaRPr lang="en-US" sz="2000" dirty="0" smtClean="0"/>
          </a:p>
          <a:p>
            <a:pPr lvl="1"/>
            <a:endParaRPr lang="en-US" sz="2000" dirty="0" smtClean="0"/>
          </a:p>
          <a:p>
            <a:pPr marL="0" lvl="1" indent="1588">
              <a:buNone/>
            </a:pPr>
            <a:r>
              <a:rPr lang="en-US" b="1" i="1" dirty="0" smtClean="0"/>
              <a:t>Each airplane program would require a development program</a:t>
            </a:r>
            <a:endParaRPr lang="en-US" b="1" i="1"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 Considerations</a:t>
            </a:r>
            <a:endParaRPr lang="en-US" dirty="0"/>
          </a:p>
        </p:txBody>
      </p:sp>
      <p:sp>
        <p:nvSpPr>
          <p:cNvPr id="4" name="Content Placeholder 3"/>
          <p:cNvSpPr>
            <a:spLocks noGrp="1"/>
          </p:cNvSpPr>
          <p:nvPr>
            <p:ph idx="1"/>
          </p:nvPr>
        </p:nvSpPr>
        <p:spPr/>
        <p:txBody>
          <a:bodyPr/>
          <a:lstStyle/>
          <a:p>
            <a:pPr lvl="0"/>
            <a:r>
              <a:rPr lang="en-US" sz="2800" dirty="0" smtClean="0"/>
              <a:t>Solution definition:</a:t>
            </a:r>
            <a:endParaRPr lang="en-US" sz="2400" dirty="0" smtClean="0"/>
          </a:p>
          <a:p>
            <a:pPr lvl="1"/>
            <a:r>
              <a:rPr lang="en-US" sz="2400" dirty="0" smtClean="0"/>
              <a:t>Interoperable Air Ground Secure Communications solution: definition costs presumed higher than proprietary solution specific for each aircraft manufacturer, due to interoperability constraints and associated agreements to be reached.</a:t>
            </a:r>
            <a:endParaRPr lang="en-US" sz="2000" dirty="0" smtClean="0"/>
          </a:p>
          <a:p>
            <a:pPr lvl="1"/>
            <a:r>
              <a:rPr lang="en-US" sz="2400" dirty="0" smtClean="0"/>
              <a:t>Specific middleware definition to adapt the existing infrastructures to the interoperable solution</a:t>
            </a:r>
            <a:endParaRPr lang="en-US" sz="2000" dirty="0" smtClean="0"/>
          </a:p>
          <a:p>
            <a:pPr lvl="1"/>
            <a:r>
              <a:rPr lang="en-US" sz="2400" dirty="0" smtClean="0"/>
              <a:t>SECOPS (</a:t>
            </a:r>
            <a:r>
              <a:rPr lang="en-US" sz="2400" dirty="0" err="1" smtClean="0"/>
              <a:t>SECurity</a:t>
            </a:r>
            <a:r>
              <a:rPr lang="en-US" sz="2400" dirty="0" smtClean="0"/>
              <a:t> Operation Procedures) definition</a:t>
            </a:r>
            <a:endParaRPr lang="en-US" sz="2000" dirty="0" smtClean="0"/>
          </a:p>
          <a:p>
            <a:pPr lvl="1"/>
            <a:r>
              <a:rPr lang="en-US" sz="2400" dirty="0" smtClean="0"/>
              <a:t>Costs mostly for aircraft and equipment manufacturers</a:t>
            </a:r>
            <a:endParaRPr lang="en-US" sz="2000" dirty="0" smtClean="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 Considerations, cont</a:t>
            </a:r>
            <a:endParaRPr lang="en-US" dirty="0"/>
          </a:p>
        </p:txBody>
      </p:sp>
      <p:sp>
        <p:nvSpPr>
          <p:cNvPr id="3" name="Content Placeholder 2"/>
          <p:cNvSpPr>
            <a:spLocks noGrp="1"/>
          </p:cNvSpPr>
          <p:nvPr>
            <p:ph idx="1"/>
          </p:nvPr>
        </p:nvSpPr>
        <p:spPr/>
        <p:txBody>
          <a:bodyPr/>
          <a:lstStyle/>
          <a:p>
            <a:pPr lvl="0"/>
            <a:r>
              <a:rPr lang="en-US" dirty="0" smtClean="0"/>
              <a:t>Solution development:</a:t>
            </a:r>
            <a:endParaRPr lang="en-US" sz="2800" dirty="0" smtClean="0"/>
          </a:p>
          <a:p>
            <a:pPr lvl="1"/>
            <a:r>
              <a:rPr lang="en-US" sz="2400" dirty="0" smtClean="0"/>
              <a:t>Hardware upgrade: not mandatory depending on the capacities and state of the current hardware platforms</a:t>
            </a:r>
          </a:p>
          <a:p>
            <a:pPr lvl="1"/>
            <a:r>
              <a:rPr lang="en-US" sz="2400" dirty="0" smtClean="0"/>
              <a:t>Higher risk due to hardware technical limitations (fleet age) and certification aspects</a:t>
            </a:r>
            <a:endParaRPr lang="en-US" sz="2000" dirty="0" smtClean="0"/>
          </a:p>
          <a:p>
            <a:pPr lvl="1"/>
            <a:r>
              <a:rPr lang="en-US" sz="2400" dirty="0" smtClean="0"/>
              <a:t>Software development (Security Assurance Level to be defined): mandatory for both interoperable and specific developments – certification aspects.</a:t>
            </a:r>
            <a:endParaRPr lang="en-US" sz="2000" dirty="0" smtClean="0"/>
          </a:p>
          <a:p>
            <a:pPr lvl="1"/>
            <a:r>
              <a:rPr lang="en-US" sz="2400" dirty="0" smtClean="0"/>
              <a:t>Costs mostly for aircraft and equipment manufacturers, and in turn, customers and/or ANSP incentive programs</a:t>
            </a:r>
            <a:endParaRPr lang="en-US" sz="2000" dirty="0" smtClean="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Costing Considerations, cont</a:t>
            </a:r>
            <a:endParaRPr lang="en-US" dirty="0"/>
          </a:p>
        </p:txBody>
      </p:sp>
      <p:sp>
        <p:nvSpPr>
          <p:cNvPr id="3" name="Content Placeholder 2"/>
          <p:cNvSpPr>
            <a:spLocks noGrp="1"/>
          </p:cNvSpPr>
          <p:nvPr>
            <p:ph idx="1"/>
          </p:nvPr>
        </p:nvSpPr>
        <p:spPr/>
        <p:txBody>
          <a:bodyPr/>
          <a:lstStyle/>
          <a:p>
            <a:pPr lvl="0"/>
            <a:r>
              <a:rPr lang="en-US" dirty="0" smtClean="0"/>
              <a:t>Solution deployment:</a:t>
            </a:r>
          </a:p>
          <a:p>
            <a:pPr lvl="1"/>
            <a:r>
              <a:rPr lang="en-US" sz="2400" dirty="0" smtClean="0"/>
              <a:t>Hardware deployment on whole fleets depending on the solution development of preceding slide</a:t>
            </a:r>
          </a:p>
          <a:p>
            <a:pPr lvl="1"/>
            <a:r>
              <a:rPr lang="en-US" sz="2400" dirty="0" smtClean="0"/>
              <a:t>Software deployment on whole fleets</a:t>
            </a:r>
          </a:p>
          <a:p>
            <a:pPr lvl="1"/>
            <a:r>
              <a:rPr lang="en-US" sz="2400" dirty="0" smtClean="0"/>
              <a:t>SECOPS integration</a:t>
            </a:r>
          </a:p>
          <a:p>
            <a:pPr lvl="1"/>
            <a:r>
              <a:rPr lang="en-US" sz="2400" dirty="0" smtClean="0"/>
              <a:t>Costs mostly for aircraft manufacturer and airlines, customers and/or ANSP incentive programs</a:t>
            </a:r>
          </a:p>
          <a:p>
            <a:pPr lvl="1"/>
            <a:r>
              <a:rPr lang="en-US" sz="2400" dirty="0" smtClean="0"/>
              <a:t>Still </a:t>
            </a:r>
            <a:r>
              <a:rPr lang="en-US" sz="2400" dirty="0" smtClean="0"/>
              <a:t>need </a:t>
            </a:r>
            <a:r>
              <a:rPr lang="en-US" sz="2400" dirty="0" smtClean="0"/>
              <a:t>to </a:t>
            </a:r>
            <a:r>
              <a:rPr lang="en-US" sz="2400" dirty="0" smtClean="0"/>
              <a:t>define </a:t>
            </a:r>
            <a:r>
              <a:rPr lang="en-US" sz="2400" dirty="0" smtClean="0"/>
              <a:t>who pays for and maintains the system going forward.</a:t>
            </a:r>
            <a:endParaRPr lang="en-US" sz="24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Boeing/Airbus </a:t>
            </a:r>
            <a:r>
              <a:rPr lang="en-US" dirty="0" smtClean="0"/>
              <a:t>Costing Assumptions</a:t>
            </a:r>
            <a:endParaRPr lang="en-US" dirty="0"/>
          </a:p>
        </p:txBody>
      </p:sp>
      <p:sp>
        <p:nvSpPr>
          <p:cNvPr id="3" name="Content Placeholder 2"/>
          <p:cNvSpPr>
            <a:spLocks noGrp="1"/>
          </p:cNvSpPr>
          <p:nvPr>
            <p:ph idx="1"/>
          </p:nvPr>
        </p:nvSpPr>
        <p:spPr/>
        <p:txBody>
          <a:bodyPr/>
          <a:lstStyle/>
          <a:p>
            <a:r>
              <a:rPr lang="en-US" sz="2000" dirty="0" smtClean="0"/>
              <a:t>After </a:t>
            </a:r>
            <a:r>
              <a:rPr lang="en-US" sz="2000" dirty="0" smtClean="0"/>
              <a:t>analysis of the potential security solution, compared its complexity to that of </a:t>
            </a:r>
            <a:r>
              <a:rPr lang="en-US" sz="2000" dirty="0" smtClean="0"/>
              <a:t>FANS-2 and FANS-A+C </a:t>
            </a:r>
            <a:r>
              <a:rPr lang="en-US" sz="2000" dirty="0" smtClean="0"/>
              <a:t>development</a:t>
            </a:r>
          </a:p>
          <a:p>
            <a:r>
              <a:rPr lang="en-US" sz="2000" dirty="0" smtClean="0"/>
              <a:t>Boeing: Estimated </a:t>
            </a:r>
            <a:r>
              <a:rPr lang="en-US" sz="2000" dirty="0" smtClean="0"/>
              <a:t>per-model cost for security development including </a:t>
            </a:r>
            <a:r>
              <a:rPr lang="en-US" sz="2000" dirty="0" smtClean="0"/>
              <a:t>Boeing </a:t>
            </a:r>
            <a:r>
              <a:rPr lang="en-US" sz="2000" dirty="0" smtClean="0"/>
              <a:t>and </a:t>
            </a:r>
            <a:r>
              <a:rPr lang="en-US" sz="2000" dirty="0" smtClean="0"/>
              <a:t>Supplier</a:t>
            </a:r>
          </a:p>
          <a:p>
            <a:r>
              <a:rPr lang="en-US" sz="2000" dirty="0" smtClean="0"/>
              <a:t>Airbus:  Estimated A320 cost for first implementation; projections on other models based on high-level assumptions</a:t>
            </a:r>
            <a:endParaRPr lang="en-US" sz="2000" dirty="0" smtClean="0"/>
          </a:p>
          <a:p>
            <a:r>
              <a:rPr lang="en-US" sz="2000" dirty="0" smtClean="0"/>
              <a:t>Does not include potential additional hardware, if required by certification</a:t>
            </a:r>
          </a:p>
          <a:p>
            <a:r>
              <a:rPr lang="en-US" sz="2000" dirty="0" smtClean="0"/>
              <a:t>Other questions still unanswered that may impact cost (exact location of functionality, assurance level requirements, etc)</a:t>
            </a:r>
          </a:p>
          <a:p>
            <a:r>
              <a:rPr lang="en-US" sz="2000" dirty="0" smtClean="0"/>
              <a:t>Only covers development and potential unit costs</a:t>
            </a:r>
          </a:p>
          <a:p>
            <a:pPr lvl="1"/>
            <a:endParaRPr lang="en-US" sz="1800" dirty="0" smtClean="0"/>
          </a:p>
          <a:p>
            <a:r>
              <a:rPr lang="en-US" sz="2000" dirty="0" smtClean="0"/>
              <a:t>Boeing and Airbus Proprietary cost details delivered to FAA</a:t>
            </a:r>
            <a:endParaRPr lang="en-US" sz="2000"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Roadmap</a:t>
            </a:r>
            <a:endParaRPr lang="en-US" dirty="0"/>
          </a:p>
        </p:txBody>
      </p:sp>
      <p:sp>
        <p:nvSpPr>
          <p:cNvPr id="3" name="Content Placeholder 2"/>
          <p:cNvSpPr>
            <a:spLocks noGrp="1"/>
          </p:cNvSpPr>
          <p:nvPr>
            <p:ph idx="1"/>
          </p:nvPr>
        </p:nvSpPr>
        <p:spPr/>
        <p:txBody>
          <a:bodyPr/>
          <a:lstStyle/>
          <a:p>
            <a:r>
              <a:rPr lang="en-US" sz="2000" dirty="0" smtClean="0"/>
              <a:t>Assumes that the security requirements are identified and defined</a:t>
            </a:r>
          </a:p>
          <a:p>
            <a:r>
              <a:rPr lang="en-US" sz="2000" dirty="0" smtClean="0"/>
              <a:t>Assumes the security solution will be satisfied by modified Doc 9880</a:t>
            </a:r>
          </a:p>
          <a:p>
            <a:pPr lvl="1"/>
            <a:r>
              <a:rPr lang="en-US" sz="1800" dirty="0" smtClean="0"/>
              <a:t>The solution will be sufficient to mitigate whatever requirements are identified at that time</a:t>
            </a:r>
          </a:p>
          <a:p>
            <a:pPr lvl="1"/>
            <a:r>
              <a:rPr lang="en-US" sz="1800" dirty="0" smtClean="0"/>
              <a:t>The solution is specified well enough for manufacturers to build to an aggressive schedule</a:t>
            </a:r>
          </a:p>
          <a:p>
            <a:r>
              <a:rPr lang="en-US" sz="2000" dirty="0" smtClean="0"/>
              <a:t>Assumes an aggressive, best-case international coordination and collaboration</a:t>
            </a:r>
          </a:p>
          <a:p>
            <a:pPr lvl="1"/>
            <a:r>
              <a:rPr lang="en-US" sz="1800" dirty="0" smtClean="0"/>
              <a:t>All parties agree to the overall approach and ability of solution to satisfy all requirements</a:t>
            </a:r>
          </a:p>
          <a:p>
            <a:pPr lvl="1"/>
            <a:r>
              <a:rPr lang="en-US" sz="1800" dirty="0" smtClean="0"/>
              <a:t>Common procedures are defined and agreed</a:t>
            </a:r>
          </a:p>
          <a:p>
            <a:r>
              <a:rPr lang="en-US" sz="2000" dirty="0" smtClean="0"/>
              <a:t>Does </a:t>
            </a:r>
            <a:r>
              <a:rPr lang="en-US" sz="2000" b="1" u="sng" dirty="0" smtClean="0"/>
              <a:t>not</a:t>
            </a:r>
            <a:r>
              <a:rPr lang="en-US" sz="2000" dirty="0" smtClean="0"/>
              <a:t> take into account financial implications of creating and maintaining the infrastructure necessary for security options</a:t>
            </a:r>
            <a:endParaRPr lang="en-US" sz="2000"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338" y="348965"/>
            <a:ext cx="8301037" cy="443198"/>
          </a:xfrm>
        </p:spPr>
        <p:txBody>
          <a:bodyPr/>
          <a:lstStyle/>
          <a:p>
            <a:r>
              <a:rPr lang="en-US" dirty="0" smtClean="0"/>
              <a:t>Security Roadmap</a:t>
            </a:r>
            <a:endParaRPr lang="en-US" dirty="0"/>
          </a:p>
        </p:txBody>
      </p:sp>
      <p:pic>
        <p:nvPicPr>
          <p:cNvPr id="6145" name="Picture 1"/>
          <p:cNvPicPr>
            <a:picLocks noChangeAspect="1" noChangeArrowheads="1"/>
          </p:cNvPicPr>
          <p:nvPr/>
        </p:nvPicPr>
        <p:blipFill>
          <a:blip r:embed="rId2" cstate="print"/>
          <a:srcRect/>
          <a:stretch>
            <a:fillRect/>
          </a:stretch>
        </p:blipFill>
        <p:spPr bwMode="auto">
          <a:xfrm>
            <a:off x="241722" y="1357460"/>
            <a:ext cx="8610047" cy="5030281"/>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Boeing/Airbus Tasking</a:t>
            </a:r>
            <a:endParaRPr lang="en-US" dirty="0"/>
          </a:p>
        </p:txBody>
      </p:sp>
      <p:sp>
        <p:nvSpPr>
          <p:cNvPr id="3" name="Content Placeholder 2"/>
          <p:cNvSpPr>
            <a:spLocks noGrp="1"/>
          </p:cNvSpPr>
          <p:nvPr>
            <p:ph idx="1"/>
          </p:nvPr>
        </p:nvSpPr>
        <p:spPr/>
        <p:txBody>
          <a:bodyPr/>
          <a:lstStyle/>
          <a:p>
            <a:r>
              <a:rPr lang="en-US" sz="2400" dirty="0" smtClean="0"/>
              <a:t>Define data security strategy on </a:t>
            </a:r>
            <a:r>
              <a:rPr lang="en-US" sz="2400" b="1" u="sng" dirty="0" smtClean="0"/>
              <a:t>ATS data link air-ground segment only</a:t>
            </a:r>
          </a:p>
          <a:p>
            <a:pPr lvl="1"/>
            <a:r>
              <a:rPr lang="en-US" sz="2200" dirty="0" smtClean="0"/>
              <a:t>Why the need, including briefs from the FAA on their assessments</a:t>
            </a:r>
          </a:p>
          <a:p>
            <a:pPr lvl="1"/>
            <a:r>
              <a:rPr lang="en-US" sz="2200" dirty="0" smtClean="0"/>
              <a:t>Which aircraft should be included and technical/cost/other risks</a:t>
            </a:r>
          </a:p>
          <a:p>
            <a:pPr lvl="1"/>
            <a:r>
              <a:rPr lang="en-US" sz="2200" dirty="0" smtClean="0"/>
              <a:t>Timeline for implementation</a:t>
            </a:r>
          </a:p>
          <a:p>
            <a:r>
              <a:rPr lang="en-US" sz="2400" dirty="0" smtClean="0"/>
              <a:t>Define and coordinate Global Data Security solution</a:t>
            </a:r>
          </a:p>
          <a:p>
            <a:pPr lvl="1"/>
            <a:r>
              <a:rPr lang="en-US" sz="2200" dirty="0" smtClean="0"/>
              <a:t>Coordinating findings of Task 1 with standards groups (ICAO: ACP, OPLINK; AEEC: NIS, DLK, DLUF; others as applicable)</a:t>
            </a:r>
          </a:p>
          <a:p>
            <a:endParaRPr lang="en-US" sz="2400"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338" y="348965"/>
            <a:ext cx="8301037" cy="443198"/>
          </a:xfrm>
        </p:spPr>
        <p:txBody>
          <a:bodyPr/>
          <a:lstStyle/>
          <a:p>
            <a:r>
              <a:rPr lang="en-US" dirty="0" smtClean="0"/>
              <a:t>Conclusion</a:t>
            </a:r>
            <a:endParaRPr lang="en-US" dirty="0"/>
          </a:p>
        </p:txBody>
      </p:sp>
      <p:sp>
        <p:nvSpPr>
          <p:cNvPr id="3" name="Content Placeholder 2"/>
          <p:cNvSpPr>
            <a:spLocks noGrp="1"/>
          </p:cNvSpPr>
          <p:nvPr>
            <p:ph idx="1"/>
          </p:nvPr>
        </p:nvSpPr>
        <p:spPr>
          <a:xfrm>
            <a:off x="414338" y="1295400"/>
            <a:ext cx="8301037" cy="5142946"/>
          </a:xfrm>
        </p:spPr>
        <p:txBody>
          <a:bodyPr/>
          <a:lstStyle/>
          <a:p>
            <a:pPr lvl="0"/>
            <a:r>
              <a:rPr lang="en-US" sz="2200" dirty="0" smtClean="0"/>
              <a:t>Based </a:t>
            </a:r>
            <a:r>
              <a:rPr lang="en-US" sz="2200" dirty="0" smtClean="0"/>
              <a:t>on defined requirements (still TBD at this point), a possible solution to mitigate possible requirements could be the modified Doc 9880 approach</a:t>
            </a:r>
          </a:p>
          <a:p>
            <a:pPr lvl="1"/>
            <a:r>
              <a:rPr lang="en-US" sz="2000" dirty="0" smtClean="0"/>
              <a:t>Further work developing modified ICAO Doc 9880 solution is necessary</a:t>
            </a:r>
          </a:p>
          <a:p>
            <a:pPr lvl="0"/>
            <a:r>
              <a:rPr lang="en-US" sz="2200" dirty="0" smtClean="0"/>
              <a:t>Boeing/Airbus agree with the massive impacts linked with implementation of data security mechanisms</a:t>
            </a:r>
          </a:p>
          <a:p>
            <a:pPr lvl="1"/>
            <a:r>
              <a:rPr lang="en-US" sz="2000" dirty="0" smtClean="0"/>
              <a:t>Schedule and cost impacts are major, especially to retrofit existing data link equipped fleet</a:t>
            </a:r>
          </a:p>
          <a:p>
            <a:pPr lvl="1"/>
            <a:r>
              <a:rPr lang="en-US" sz="2000" dirty="0" smtClean="0"/>
              <a:t>For FAA, Data </a:t>
            </a:r>
            <a:r>
              <a:rPr lang="en-US" sz="2000" dirty="0" err="1" smtClean="0"/>
              <a:t>Comm</a:t>
            </a:r>
            <a:r>
              <a:rPr lang="en-US" sz="2000" dirty="0" smtClean="0"/>
              <a:t> program roadmap would need to be redefined; this would jeopardize Data </a:t>
            </a:r>
            <a:r>
              <a:rPr lang="en-US" sz="2000" dirty="0" err="1" smtClean="0"/>
              <a:t>Comm</a:t>
            </a:r>
            <a:r>
              <a:rPr lang="en-US" sz="2000" dirty="0" smtClean="0"/>
              <a:t> program success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cont</a:t>
            </a:r>
            <a:endParaRPr lang="en-US" dirty="0"/>
          </a:p>
        </p:txBody>
      </p:sp>
      <p:sp>
        <p:nvSpPr>
          <p:cNvPr id="3" name="Content Placeholder 2"/>
          <p:cNvSpPr>
            <a:spLocks noGrp="1"/>
          </p:cNvSpPr>
          <p:nvPr>
            <p:ph idx="1"/>
          </p:nvPr>
        </p:nvSpPr>
        <p:spPr/>
        <p:txBody>
          <a:bodyPr/>
          <a:lstStyle/>
          <a:p>
            <a:pPr lvl="0"/>
            <a:r>
              <a:rPr lang="en-US" sz="2400" dirty="0" smtClean="0"/>
              <a:t>A notional, aggressive roadmap shows that approximately </a:t>
            </a:r>
            <a:r>
              <a:rPr lang="en-US" sz="2400" b="1" dirty="0" smtClean="0"/>
              <a:t>9 years </a:t>
            </a:r>
            <a:r>
              <a:rPr lang="en-US" sz="2400" dirty="0" smtClean="0"/>
              <a:t>would be required to specify, develop and deploy a security infrastructure from the time of starting such an activity</a:t>
            </a:r>
          </a:p>
          <a:p>
            <a:pPr lvl="0"/>
            <a:r>
              <a:rPr lang="en-US" sz="2400" dirty="0" smtClean="0"/>
              <a:t>Both </a:t>
            </a:r>
            <a:r>
              <a:rPr lang="en-US" sz="2400" dirty="0" smtClean="0"/>
              <a:t>Boeing and Airbus believe that Data Security deployment can only be achieved with a world-wide harmonized position and agree-upon solution</a:t>
            </a:r>
          </a:p>
          <a:p>
            <a:pPr lvl="1"/>
            <a:r>
              <a:rPr lang="en-US" sz="2000" dirty="0" smtClean="0"/>
              <a:t>Between all regions operating and planning to deploy data link</a:t>
            </a:r>
          </a:p>
          <a:p>
            <a:pPr lvl="1"/>
            <a:r>
              <a:rPr lang="en-US" sz="2000" dirty="0" smtClean="0"/>
              <a:t>Based on a consolidated need resulting from a globally convergent threat assessment</a:t>
            </a:r>
          </a:p>
          <a:p>
            <a:pPr lvl="1"/>
            <a:r>
              <a:rPr lang="en-US" sz="2000" dirty="0" smtClean="0"/>
              <a:t>Any differences in implementation will lead to the loss of datalink capability, along with the associated operational and safety benefits</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Assumptions</a:t>
            </a:r>
            <a:endParaRPr lang="en-US" dirty="0"/>
          </a:p>
        </p:txBody>
      </p:sp>
      <p:sp>
        <p:nvSpPr>
          <p:cNvPr id="3" name="Content Placeholder 2"/>
          <p:cNvSpPr>
            <a:spLocks noGrp="1"/>
          </p:cNvSpPr>
          <p:nvPr>
            <p:ph idx="1"/>
          </p:nvPr>
        </p:nvSpPr>
        <p:spPr/>
        <p:txBody>
          <a:bodyPr/>
          <a:lstStyle/>
          <a:p>
            <a:r>
              <a:rPr lang="en-US" sz="2400" dirty="0" smtClean="0"/>
              <a:t>Boeing and Airbus used the FAA position as the starting point of analysis</a:t>
            </a:r>
          </a:p>
          <a:p>
            <a:pPr lvl="1"/>
            <a:r>
              <a:rPr lang="en-US" sz="2000" dirty="0" smtClean="0"/>
              <a:t>Threat assessment was not re-done</a:t>
            </a:r>
          </a:p>
          <a:p>
            <a:pPr lvl="1"/>
            <a:r>
              <a:rPr lang="en-US" sz="2000" dirty="0" smtClean="0"/>
              <a:t>Based on their avionics and ATM expertise, some concerns and recommendations are proposed to FAA</a:t>
            </a:r>
          </a:p>
          <a:p>
            <a:r>
              <a:rPr lang="en-US" sz="2400" dirty="0" smtClean="0"/>
              <a:t>Using the provided FAA threat assessments does not mean that Boeing and Airbus endorse them</a:t>
            </a:r>
          </a:p>
          <a:p>
            <a:pPr lvl="1"/>
            <a:r>
              <a:rPr lang="en-US" sz="2000" dirty="0" smtClean="0"/>
              <a:t>Continuing study projects, internal and external, in multiple areas within Boeing and Airbus with wider scope than FAA Data </a:t>
            </a:r>
            <a:r>
              <a:rPr lang="en-US" sz="2000" dirty="0" err="1" smtClean="0"/>
              <a:t>Comm</a:t>
            </a:r>
            <a:r>
              <a:rPr lang="en-US" sz="2000" dirty="0" smtClean="0"/>
              <a:t> program</a:t>
            </a:r>
          </a:p>
          <a:p>
            <a:pPr lvl="1"/>
            <a:r>
              <a:rPr lang="en-US" sz="2000" dirty="0" smtClean="0"/>
              <a:t>Depending on results, Boeing and Airbus may come up with different  conclusions and recommendations</a:t>
            </a:r>
            <a:endParaRPr lang="en-US" sz="20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Boeing/Airbus Concerns</a:t>
            </a:r>
            <a:endParaRPr lang="en-US" dirty="0"/>
          </a:p>
        </p:txBody>
      </p:sp>
      <p:sp>
        <p:nvSpPr>
          <p:cNvPr id="3" name="Content Placeholder 2"/>
          <p:cNvSpPr>
            <a:spLocks noGrp="1"/>
          </p:cNvSpPr>
          <p:nvPr>
            <p:ph idx="1"/>
          </p:nvPr>
        </p:nvSpPr>
        <p:spPr>
          <a:xfrm>
            <a:off x="457200" y="1291843"/>
            <a:ext cx="8229600" cy="4525963"/>
          </a:xfrm>
        </p:spPr>
        <p:txBody>
          <a:bodyPr/>
          <a:lstStyle/>
          <a:p>
            <a:r>
              <a:rPr lang="en-US" sz="2400" dirty="0" smtClean="0"/>
              <a:t>Boeing/Airbus foresee the following risks not having data security mechanisms in place in the long-term</a:t>
            </a:r>
          </a:p>
          <a:p>
            <a:pPr lvl="1"/>
            <a:r>
              <a:rPr lang="en-US" sz="2000" dirty="0" smtClean="0"/>
              <a:t>The threat environment will continue to evolve</a:t>
            </a:r>
          </a:p>
          <a:p>
            <a:pPr lvl="1"/>
            <a:r>
              <a:rPr lang="en-US" sz="2000" dirty="0" smtClean="0"/>
              <a:t>Waiting for an incident creates a long period of exposure </a:t>
            </a:r>
          </a:p>
          <a:p>
            <a:pPr lvl="1"/>
            <a:r>
              <a:rPr lang="en-US" sz="2000" dirty="0" smtClean="0"/>
              <a:t>Cost of wireless attack tools keeps dropping</a:t>
            </a:r>
          </a:p>
          <a:p>
            <a:pPr lvl="1"/>
            <a:r>
              <a:rPr lang="en-US" sz="2000" dirty="0" smtClean="0"/>
              <a:t>Many high security networks have already been penetrated, e.g. US Dept of Defense, banks. No expectation that data link ground networks will remain totally secure (ATSP’s, DCNS, et al)</a:t>
            </a:r>
          </a:p>
          <a:p>
            <a:r>
              <a:rPr lang="en-US" sz="2400" dirty="0" smtClean="0"/>
              <a:t>Concurrently, Boeing/Airbus agree with the significant impacts linked with implementation of data security mechanisms</a:t>
            </a:r>
          </a:p>
          <a:p>
            <a:pPr lvl="1"/>
            <a:r>
              <a:rPr lang="en-US" sz="2000" dirty="0" smtClean="0"/>
              <a:t>Schedule and cost impacts are major, especially to retrofit existing data link equipped fleet</a:t>
            </a:r>
          </a:p>
          <a:p>
            <a:pPr lvl="1"/>
            <a:r>
              <a:rPr lang="en-US" sz="2000" dirty="0" smtClean="0"/>
              <a:t>For FAA, Data </a:t>
            </a:r>
            <a:r>
              <a:rPr lang="en-US" sz="2000" dirty="0" err="1" smtClean="0"/>
              <a:t>Comm</a:t>
            </a:r>
            <a:r>
              <a:rPr lang="en-US" sz="2000" dirty="0" smtClean="0"/>
              <a:t> program roadmap would need to be redefined; this would jeopardize Data </a:t>
            </a:r>
            <a:r>
              <a:rPr lang="en-US" sz="2000" dirty="0" err="1" smtClean="0"/>
              <a:t>Comm</a:t>
            </a:r>
            <a:r>
              <a:rPr lang="en-US" sz="2000" dirty="0" smtClean="0"/>
              <a:t> program success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Near-Term Recommendations (no avionics impact)</a:t>
            </a:r>
            <a:endParaRPr lang="en-US" sz="4000" dirty="0"/>
          </a:p>
        </p:txBody>
      </p:sp>
      <p:sp>
        <p:nvSpPr>
          <p:cNvPr id="3" name="Content Placeholder 2"/>
          <p:cNvSpPr>
            <a:spLocks noGrp="1"/>
          </p:cNvSpPr>
          <p:nvPr>
            <p:ph idx="1"/>
          </p:nvPr>
        </p:nvSpPr>
        <p:spPr>
          <a:xfrm>
            <a:off x="457200" y="1371600"/>
            <a:ext cx="8229600" cy="4754563"/>
          </a:xfrm>
        </p:spPr>
        <p:txBody>
          <a:bodyPr/>
          <a:lstStyle/>
          <a:p>
            <a:r>
              <a:rPr lang="en-US" sz="2400" dirty="0" smtClean="0"/>
              <a:t>Strengthening security of ground networks as much as possible</a:t>
            </a:r>
          </a:p>
          <a:p>
            <a:r>
              <a:rPr lang="en-US" sz="2400" dirty="0" smtClean="0"/>
              <a:t>Ensuring controllers are aware of unsolicited closure messages, may indicate attack</a:t>
            </a:r>
          </a:p>
          <a:p>
            <a:r>
              <a:rPr lang="en-US" sz="2400" dirty="0" smtClean="0"/>
              <a:t>Ensuring flight crew procedures are adequately defined to deal with unsolicited/unexpected messages</a:t>
            </a:r>
          </a:p>
          <a:p>
            <a:r>
              <a:rPr lang="en-US" sz="2400" dirty="0" smtClean="0"/>
              <a:t>Comparison of messages in ground segments</a:t>
            </a:r>
          </a:p>
          <a:p>
            <a:pPr lvl="1"/>
            <a:r>
              <a:rPr lang="en-US" sz="2000" dirty="0" smtClean="0"/>
              <a:t>Matching what is output by ERAM to what is transiting the ground network and uplinked and vice versa</a:t>
            </a:r>
          </a:p>
          <a:p>
            <a:pPr lvl="1"/>
            <a:r>
              <a:rPr lang="en-US" sz="2000" dirty="0" smtClean="0"/>
              <a:t>Routing a copy of all messages sent and received to their originator on the ground segment</a:t>
            </a:r>
          </a:p>
          <a:p>
            <a:r>
              <a:rPr lang="en-US" sz="2400" dirty="0" smtClean="0"/>
              <a:t>Leverage VDL stations to detect spurious signals nearby</a:t>
            </a:r>
          </a:p>
          <a:p>
            <a:r>
              <a:rPr lang="en-US" sz="2400" dirty="0" smtClean="0"/>
              <a:t>Enhanced conformance monitoring for aircraft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91" y="274638"/>
            <a:ext cx="8559209" cy="1143000"/>
          </a:xfrm>
        </p:spPr>
        <p:txBody>
          <a:bodyPr/>
          <a:lstStyle/>
          <a:p>
            <a:r>
              <a:rPr lang="en-US" sz="4000" dirty="0" smtClean="0"/>
              <a:t>Mid/Long-Term Recommendations (avionics impact)</a:t>
            </a:r>
            <a:endParaRPr lang="en-US" sz="4000" dirty="0"/>
          </a:p>
        </p:txBody>
      </p:sp>
      <p:sp>
        <p:nvSpPr>
          <p:cNvPr id="3" name="Content Placeholder 2"/>
          <p:cNvSpPr>
            <a:spLocks noGrp="1"/>
          </p:cNvSpPr>
          <p:nvPr>
            <p:ph idx="1"/>
          </p:nvPr>
        </p:nvSpPr>
        <p:spPr/>
        <p:txBody>
          <a:bodyPr/>
          <a:lstStyle/>
          <a:p>
            <a:r>
              <a:rPr lang="en-US" sz="2400" dirty="0" smtClean="0"/>
              <a:t>Establish clear need and definition of requirements that necessitate security solution without compromising existing equipage</a:t>
            </a:r>
          </a:p>
          <a:p>
            <a:r>
              <a:rPr lang="en-US" sz="2400" dirty="0" smtClean="0"/>
              <a:t>Coordinate requirements and solution across regions, defining provisions in international standards</a:t>
            </a:r>
          </a:p>
          <a:p>
            <a:r>
              <a:rPr lang="en-US" sz="2400" dirty="0" smtClean="0"/>
              <a:t>Further investigation of impacts of extensions/modifications to currently-specified solutions</a:t>
            </a:r>
          </a:p>
          <a:p>
            <a:pPr lvl="1"/>
            <a:r>
              <a:rPr lang="en-US" sz="2000" dirty="0"/>
              <a:t>9880/9705 and 9896</a:t>
            </a:r>
            <a:endParaRPr lang="en-US" sz="2000" dirty="0" smtClean="0"/>
          </a:p>
          <a:p>
            <a:pPr lvl="1"/>
            <a:r>
              <a:rPr lang="en-US" sz="2000" dirty="0" smtClean="0"/>
              <a:t>Secure ACARS (A823)</a:t>
            </a:r>
          </a:p>
          <a:p>
            <a:pPr lvl="1"/>
            <a:r>
              <a:rPr lang="en-US" sz="2000" dirty="0" smtClean="0"/>
              <a:t>Further investigation into and development of simplified 9880 (security shim)</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Other Study Areas </a:t>
            </a:r>
            <a:endParaRPr lang="en-US" sz="4000" dirty="0"/>
          </a:p>
        </p:txBody>
      </p:sp>
      <p:sp>
        <p:nvSpPr>
          <p:cNvPr id="3" name="Content Placeholder 2"/>
          <p:cNvSpPr>
            <a:spLocks noGrp="1"/>
          </p:cNvSpPr>
          <p:nvPr>
            <p:ph idx="1"/>
          </p:nvPr>
        </p:nvSpPr>
        <p:spPr>
          <a:xfrm>
            <a:off x="457200" y="1600200"/>
            <a:ext cx="8495414" cy="4525963"/>
          </a:xfrm>
        </p:spPr>
        <p:txBody>
          <a:bodyPr/>
          <a:lstStyle/>
          <a:p>
            <a:r>
              <a:rPr lang="en-US" sz="2400" dirty="0" smtClean="0"/>
              <a:t>Security solution </a:t>
            </a:r>
            <a:r>
              <a:rPr lang="en-US" sz="2400" dirty="0" err="1" smtClean="0"/>
              <a:t>vs</a:t>
            </a:r>
            <a:r>
              <a:rPr lang="en-US" sz="2400" dirty="0" smtClean="0"/>
              <a:t> technology</a:t>
            </a:r>
          </a:p>
          <a:p>
            <a:pPr lvl="1"/>
            <a:r>
              <a:rPr lang="en-US" sz="2000" dirty="0" smtClean="0"/>
              <a:t>Need for </a:t>
            </a:r>
            <a:r>
              <a:rPr lang="en-US" sz="2000" dirty="0" err="1" smtClean="0"/>
              <a:t>comm</a:t>
            </a:r>
            <a:r>
              <a:rPr lang="en-US" sz="2000" dirty="0" smtClean="0"/>
              <a:t> independence may define solution (e.g. TCP or IP-dependent solutions may not be applicable)</a:t>
            </a:r>
          </a:p>
          <a:p>
            <a:pPr lvl="1"/>
            <a:r>
              <a:rPr lang="en-US" sz="2000" dirty="0" smtClean="0"/>
              <a:t>Application </a:t>
            </a:r>
            <a:r>
              <a:rPr lang="en-US" sz="2000" dirty="0" err="1" smtClean="0"/>
              <a:t>vs</a:t>
            </a:r>
            <a:r>
              <a:rPr lang="en-US" sz="2000" dirty="0" smtClean="0"/>
              <a:t> transport/network level solutions</a:t>
            </a:r>
          </a:p>
          <a:p>
            <a:pPr lvl="1"/>
            <a:r>
              <a:rPr lang="en-US" sz="2000" dirty="0" smtClean="0"/>
              <a:t>Commonality with other existing systems</a:t>
            </a:r>
          </a:p>
          <a:p>
            <a:pPr lvl="1"/>
            <a:r>
              <a:rPr lang="en-US" sz="2000" dirty="0" smtClean="0"/>
              <a:t>Establishing guidelines (e.g. no dialog service impacts)</a:t>
            </a:r>
          </a:p>
          <a:p>
            <a:r>
              <a:rPr lang="en-US" sz="2400" dirty="0" smtClean="0"/>
              <a:t>Secure ACARS impacts, experiences</a:t>
            </a:r>
          </a:p>
          <a:p>
            <a:pPr lvl="1"/>
            <a:r>
              <a:rPr lang="en-US" sz="2000" dirty="0" smtClean="0"/>
              <a:t>Alignment with 9880/9705</a:t>
            </a:r>
          </a:p>
          <a:p>
            <a:pPr marL="342900" lvl="1" indent="-342900">
              <a:buFontTx/>
              <a:buChar char="•"/>
            </a:pPr>
            <a:r>
              <a:rPr lang="en-US" sz="2400" dirty="0" smtClean="0"/>
              <a:t>Ramifications of PKI, including certificates management</a:t>
            </a:r>
          </a:p>
          <a:p>
            <a:r>
              <a:rPr lang="en-US" sz="2400" dirty="0" smtClean="0"/>
              <a:t>Establishing timeframe for implementation (convergence)</a:t>
            </a:r>
          </a:p>
          <a:p>
            <a:r>
              <a:rPr lang="en-US" sz="2400" dirty="0" smtClean="0"/>
              <a:t>Refined impact/cost assessments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concept development</a:t>
            </a:r>
            <a:endParaRPr lang="en-US" dirty="0"/>
          </a:p>
        </p:txBody>
      </p:sp>
      <p:sp>
        <p:nvSpPr>
          <p:cNvPr id="3" name="Text Placeholder 2"/>
          <p:cNvSpPr>
            <a:spLocks noGrp="1"/>
          </p:cNvSpPr>
          <p:nvPr>
            <p:ph type="body" idx="1"/>
          </p:nvPr>
        </p:nvSpPr>
        <p:spPr/>
        <p:txBody>
          <a:bodyPr/>
          <a:lstStyle/>
          <a:p>
            <a:endParaRPr lang="en-US" dirty="0"/>
          </a:p>
        </p:txBody>
      </p:sp>
    </p:spTree>
  </p:cSld>
  <p:clrMapOvr>
    <a:masterClrMapping/>
  </p:clrMapOvr>
  <p:transition/>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20738" rtl="0" eaLnBrk="0" fontAlgn="base" latinLnBrk="0" hangingPunct="0">
          <a:lnSpc>
            <a:spcPct val="100000"/>
          </a:lnSpc>
          <a:spcBef>
            <a:spcPct val="0"/>
          </a:spcBef>
          <a:spcAft>
            <a:spcPct val="0"/>
          </a:spcAft>
          <a:buClrTx/>
          <a:buSzTx/>
          <a:buFontTx/>
          <a:buNone/>
          <a:tabLst/>
          <a:defRPr kumimoji="0" lang="en-US" sz="2200" b="1"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820738" rtl="0" eaLnBrk="0" fontAlgn="base" latinLnBrk="0" hangingPunct="0">
          <a:lnSpc>
            <a:spcPct val="100000"/>
          </a:lnSpc>
          <a:spcBef>
            <a:spcPct val="0"/>
          </a:spcBef>
          <a:spcAft>
            <a:spcPct val="0"/>
          </a:spcAft>
          <a:buClrTx/>
          <a:buSzTx/>
          <a:buFontTx/>
          <a:buNone/>
          <a:tabLst/>
          <a:defRPr kumimoji="0" lang="en-US" sz="2200" b="1" i="0" u="none" strike="noStrike" cap="none" normalizeH="0" baseline="0" smtClean="0">
            <a:ln>
              <a:noFill/>
            </a:ln>
            <a:solidFill>
              <a:schemeClr val="tx1"/>
            </a:solidFill>
            <a:effectLst/>
            <a:latin typeface="Times" pitchFamily="18" charset="0"/>
          </a:defRPr>
        </a:defPPr>
      </a:lstStyle>
    </a:lnDef>
  </a:objectDefaults>
  <a:extraClrSchemeLst>
    <a:extraClrScheme>
      <a:clrScheme name="Custom Design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FF66CC"/>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6_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0000FF"/>
      </a:folHlink>
    </a:clrScheme>
    <a:fontScheme name="6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6_Default Design 13">
        <a:dk1>
          <a:srgbClr val="000000"/>
        </a:dk1>
        <a:lt1>
          <a:srgbClr val="FFFFFF"/>
        </a:lt1>
        <a:dk2>
          <a:srgbClr val="0018BB"/>
        </a:dk2>
        <a:lt2>
          <a:srgbClr val="808080"/>
        </a:lt2>
        <a:accent1>
          <a:srgbClr val="0018BB"/>
        </a:accent1>
        <a:accent2>
          <a:srgbClr val="60617A"/>
        </a:accent2>
        <a:accent3>
          <a:srgbClr val="FFFFFF"/>
        </a:accent3>
        <a:accent4>
          <a:srgbClr val="000000"/>
        </a:accent4>
        <a:accent5>
          <a:srgbClr val="AAABDA"/>
        </a:accent5>
        <a:accent6>
          <a:srgbClr val="56576E"/>
        </a:accent6>
        <a:hlink>
          <a:srgbClr val="7D7DFF"/>
        </a:hlink>
        <a:folHlink>
          <a:srgbClr val="B2B2B2"/>
        </a:folHlink>
      </a:clrScheme>
      <a:clrMap bg1="lt1" tx1="dk1" bg2="lt2" tx2="dk2" accent1="accent1" accent2="accent2" accent3="accent3" accent4="accent4" accent5="accent5" accent6="accent6" hlink="hlink" folHlink="folHlink"/>
    </a:extraClrScheme>
    <a:extraClrScheme>
      <a:clrScheme name="6_Default Design 14">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558FF"/>
        </a:hlink>
        <a:folHlink>
          <a:srgbClr val="0000FF"/>
        </a:folHlink>
      </a:clrScheme>
      <a:clrMap bg1="lt1" tx1="dk1" bg2="lt2" tx2="dk2" accent1="accent1" accent2="accent2" accent3="accent3" accent4="accent4" accent5="accent5" accent6="accent6" hlink="hlink" folHlink="folHlink"/>
    </a:extraClrScheme>
    <a:extraClrScheme>
      <a:clrScheme name="6_Default Design 15">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47D6"/>
        </a:hlink>
        <a:folHlink>
          <a:srgbClr val="0000FF"/>
        </a:folHlink>
      </a:clrScheme>
      <a:clrMap bg1="lt1" tx1="dk1" bg2="lt2" tx2="dk2" accent1="accent1" accent2="accent2" accent3="accent3" accent4="accent4" accent5="accent5" accent6="accent6" hlink="hlink" folHlink="folHlink"/>
    </a:extraClrScheme>
    <a:extraClrScheme>
      <a:clrScheme name="6_Default Design 16">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41C4"/>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Default Design">
  <a:themeElements>
    <a:clrScheme name="7_Default Design 3">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0000FF"/>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Default Design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8_Default Design">
  <a:themeElements>
    <a:clrScheme name="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8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8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8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8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8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8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8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8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Generic_Title">
  <a:themeElements>
    <a:clrScheme name="Generic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eneric_Tit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neric_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neric_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neric_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neric_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neric_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neric_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neric_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neric_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neric_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neric_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neric_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Default Design">
  <a:themeElements>
    <a:clrScheme name="1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Gradientbar_Bluesignature">
  <a:themeElements>
    <a:clrScheme name="1_Gradientbar_Bluesignature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fontScheme name="1_Gradientbar_Bluesignat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Gradientbar_Bluesignature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clrMap bg1="lt1" tx1="dk1" bg2="lt2" tx2="dk2" accent1="accent1" accent2="accent2" accent3="accent3" accent4="accent4" accent5="accent5" accent6="accent6" hlink="hlink" folHlink="folHlink"/>
    </a:extraClrScheme>
    <a:extraClrScheme>
      <a:clrScheme name="1_Gradientbar_Bluesignature 2">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7_GradientBar_IdentityBar_QUESTIONS">
  <a:themeElements>
    <a:clrScheme name="7_GradientBar_IdentityBar_QUESTIONS 2">
      <a:dk1>
        <a:srgbClr val="000000"/>
      </a:dk1>
      <a:lt1>
        <a:srgbClr val="FFFFFF"/>
      </a:lt1>
      <a:dk2>
        <a:srgbClr val="0039A6"/>
      </a:dk2>
      <a:lt2>
        <a:srgbClr val="A5ACB0"/>
      </a:lt2>
      <a:accent1>
        <a:srgbClr val="580F8B"/>
      </a:accent1>
      <a:accent2>
        <a:srgbClr val="E70033"/>
      </a:accent2>
      <a:accent3>
        <a:srgbClr val="FFFFFF"/>
      </a:accent3>
      <a:accent4>
        <a:srgbClr val="000000"/>
      </a:accent4>
      <a:accent5>
        <a:srgbClr val="B4AAC4"/>
      </a:accent5>
      <a:accent6>
        <a:srgbClr val="D1002D"/>
      </a:accent6>
      <a:hlink>
        <a:srgbClr val="0096DB"/>
      </a:hlink>
      <a:folHlink>
        <a:srgbClr val="77B800"/>
      </a:folHlink>
    </a:clrScheme>
    <a:fontScheme name="7_GradientBar_IdentityBar_QUESTION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GradientBar_IdentityBar_QUESTIONS 1">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7_GradientBar_IdentityBar_QUESTIONS 2">
        <a:dk1>
          <a:srgbClr val="000000"/>
        </a:dk1>
        <a:lt1>
          <a:srgbClr val="FFFFFF"/>
        </a:lt1>
        <a:dk2>
          <a:srgbClr val="0039A6"/>
        </a:dk2>
        <a:lt2>
          <a:srgbClr val="A5ACB0"/>
        </a:lt2>
        <a:accent1>
          <a:srgbClr val="580F8B"/>
        </a:accent1>
        <a:accent2>
          <a:srgbClr val="E70033"/>
        </a:accent2>
        <a:accent3>
          <a:srgbClr val="FFFFFF"/>
        </a:accent3>
        <a:accent4>
          <a:srgbClr val="000000"/>
        </a:accent4>
        <a:accent5>
          <a:srgbClr val="B4AAC4"/>
        </a:accent5>
        <a:accent6>
          <a:srgbClr val="D1002D"/>
        </a:accent6>
        <a:hlink>
          <a:srgbClr val="0096DB"/>
        </a:hlink>
        <a:folHlink>
          <a:srgbClr val="77B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778_Airplane_Image_Title">
  <a:themeElements>
    <a:clrScheme name="778_Airplane_Image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78_Airplane_Image_Tit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78_Airplane_Image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78_Airplane_Image_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78_Airplane_Image_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78_Airplane_Image_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78_Airplane_Image_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78_Airplane_Image_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78_Airplane_Image_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78_Airplane_Image_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78_Airplane_Image_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78_Airplane_Image_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78_Airplane_Image_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78_Airplane_Image_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Whiteback_Bluesignature">
  <a:themeElements>
    <a:clrScheme name="Whiteback_Bluesignature 2">
      <a:dk1>
        <a:srgbClr val="000000"/>
      </a:dk1>
      <a:lt1>
        <a:srgbClr val="FFFFFF"/>
      </a:lt1>
      <a:dk2>
        <a:srgbClr val="0039A6"/>
      </a:dk2>
      <a:lt2>
        <a:srgbClr val="A5ACB0"/>
      </a:lt2>
      <a:accent1>
        <a:srgbClr val="0091B5"/>
      </a:accent1>
      <a:accent2>
        <a:srgbClr val="E70033"/>
      </a:accent2>
      <a:accent3>
        <a:srgbClr val="FFFFFF"/>
      </a:accent3>
      <a:accent4>
        <a:srgbClr val="000000"/>
      </a:accent4>
      <a:accent5>
        <a:srgbClr val="AAC7D7"/>
      </a:accent5>
      <a:accent6>
        <a:srgbClr val="D1002D"/>
      </a:accent6>
      <a:hlink>
        <a:srgbClr val="0096DB"/>
      </a:hlink>
      <a:folHlink>
        <a:srgbClr val="CFEA8B"/>
      </a:folHlink>
    </a:clrScheme>
    <a:fontScheme name="Whiteback_Bluesignat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Whiteback_Bluesignatur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hiteback_Bluesignature 2">
        <a:dk1>
          <a:srgbClr val="000000"/>
        </a:dk1>
        <a:lt1>
          <a:srgbClr val="FFFFFF"/>
        </a:lt1>
        <a:dk2>
          <a:srgbClr val="0039A6"/>
        </a:dk2>
        <a:lt2>
          <a:srgbClr val="A5ACB0"/>
        </a:lt2>
        <a:accent1>
          <a:srgbClr val="0091B5"/>
        </a:accent1>
        <a:accent2>
          <a:srgbClr val="E70033"/>
        </a:accent2>
        <a:accent3>
          <a:srgbClr val="FFFFFF"/>
        </a:accent3>
        <a:accent4>
          <a:srgbClr val="000000"/>
        </a:accent4>
        <a:accent5>
          <a:srgbClr val="AAC7D7"/>
        </a:accent5>
        <a:accent6>
          <a:srgbClr val="D1002D"/>
        </a:accent6>
        <a:hlink>
          <a:srgbClr val="0096DB"/>
        </a:hlink>
        <a:folHlink>
          <a:srgbClr val="CFEA8B"/>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2_Default Design">
  <a:themeElements>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3_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0000FF"/>
      </a:folHlink>
    </a:clrScheme>
    <a:fontScheme name="1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3_Default Design 13">
        <a:dk1>
          <a:srgbClr val="000000"/>
        </a:dk1>
        <a:lt1>
          <a:srgbClr val="FFFFFF"/>
        </a:lt1>
        <a:dk2>
          <a:srgbClr val="0018BB"/>
        </a:dk2>
        <a:lt2>
          <a:srgbClr val="808080"/>
        </a:lt2>
        <a:accent1>
          <a:srgbClr val="0018BB"/>
        </a:accent1>
        <a:accent2>
          <a:srgbClr val="60617A"/>
        </a:accent2>
        <a:accent3>
          <a:srgbClr val="FFFFFF"/>
        </a:accent3>
        <a:accent4>
          <a:srgbClr val="000000"/>
        </a:accent4>
        <a:accent5>
          <a:srgbClr val="AAABDA"/>
        </a:accent5>
        <a:accent6>
          <a:srgbClr val="56576E"/>
        </a:accent6>
        <a:hlink>
          <a:srgbClr val="7D7DFF"/>
        </a:hlink>
        <a:folHlink>
          <a:srgbClr val="B2B2B2"/>
        </a:folHlink>
      </a:clrScheme>
      <a:clrMap bg1="lt1" tx1="dk1" bg2="lt2" tx2="dk2" accent1="accent1" accent2="accent2" accent3="accent3" accent4="accent4" accent5="accent5" accent6="accent6" hlink="hlink" folHlink="folHlink"/>
    </a:extraClrScheme>
    <a:extraClrScheme>
      <a:clrScheme name="13_Default Design 14">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558FF"/>
        </a:hlink>
        <a:folHlink>
          <a:srgbClr val="0000FF"/>
        </a:folHlink>
      </a:clrScheme>
      <a:clrMap bg1="lt1" tx1="dk1" bg2="lt2" tx2="dk2" accent1="accent1" accent2="accent2" accent3="accent3" accent4="accent4" accent5="accent5" accent6="accent6" hlink="hlink" folHlink="folHlink"/>
    </a:extraClrScheme>
    <a:extraClrScheme>
      <a:clrScheme name="13_Default Design 15">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47D6"/>
        </a:hlink>
        <a:folHlink>
          <a:srgbClr val="0000FF"/>
        </a:folHlink>
      </a:clrScheme>
      <a:clrMap bg1="lt1" tx1="dk1" bg2="lt2" tx2="dk2" accent1="accent1" accent2="accent2" accent3="accent3" accent4="accent4" accent5="accent5" accent6="accent6" hlink="hlink" folHlink="folHlink"/>
    </a:extraClrScheme>
    <a:extraClrScheme>
      <a:clrScheme name="13_Default Design 16">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41C4"/>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3_family_BP">
  <a:themeElements>
    <a:clrScheme name="3_family_B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family_BP">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family_B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family_B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family_B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family_B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family_B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family_B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family_B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family_B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family_B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family_B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family_B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family_B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3_family">
  <a:themeElements>
    <a:clrScheme name="3_fami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fami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fami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fami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fami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fami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fami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fami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fami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fami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fami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fami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fami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fami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2_153585_SLMP_Template_MidLevel">
  <a:themeElements>
    <a:clrScheme name="22_153585_SLMP_Template_MidLevel 1">
      <a:dk1>
        <a:srgbClr val="000000"/>
      </a:dk1>
      <a:lt1>
        <a:srgbClr val="FFFFFF"/>
      </a:lt1>
      <a:dk2>
        <a:srgbClr val="0039A6"/>
      </a:dk2>
      <a:lt2>
        <a:srgbClr val="A5ACB0"/>
      </a:lt2>
      <a:accent1>
        <a:srgbClr val="0039A6"/>
      </a:accent1>
      <a:accent2>
        <a:srgbClr val="007165"/>
      </a:accent2>
      <a:accent3>
        <a:srgbClr val="FFFFFF"/>
      </a:accent3>
      <a:accent4>
        <a:srgbClr val="000000"/>
      </a:accent4>
      <a:accent5>
        <a:srgbClr val="AAAED0"/>
      </a:accent5>
      <a:accent6>
        <a:srgbClr val="00665B"/>
      </a:accent6>
      <a:hlink>
        <a:srgbClr val="0039A6"/>
      </a:hlink>
      <a:folHlink>
        <a:srgbClr val="A5ACB0"/>
      </a:folHlink>
    </a:clrScheme>
    <a:fontScheme name="22_153585_SLMP_Template_MidLev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2_153585_SLMP_Template_MidLevel 1">
        <a:dk1>
          <a:srgbClr val="000000"/>
        </a:dk1>
        <a:lt1>
          <a:srgbClr val="FFFFFF"/>
        </a:lt1>
        <a:dk2>
          <a:srgbClr val="0039A6"/>
        </a:dk2>
        <a:lt2>
          <a:srgbClr val="A5ACB0"/>
        </a:lt2>
        <a:accent1>
          <a:srgbClr val="0039A6"/>
        </a:accent1>
        <a:accent2>
          <a:srgbClr val="007165"/>
        </a:accent2>
        <a:accent3>
          <a:srgbClr val="FFFFFF"/>
        </a:accent3>
        <a:accent4>
          <a:srgbClr val="000000"/>
        </a:accent4>
        <a:accent5>
          <a:srgbClr val="AAAED0"/>
        </a:accent5>
        <a:accent6>
          <a:srgbClr val="00665B"/>
        </a:accent6>
        <a:hlink>
          <a:srgbClr val="0039A6"/>
        </a:hlink>
        <a:folHlink>
          <a:srgbClr val="A5ACB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8_153585_SLMP_Template_MidLevel">
  <a:themeElements>
    <a:clrScheme name="28_153585_SLMP_Template_MidLevel 1">
      <a:dk1>
        <a:srgbClr val="000000"/>
      </a:dk1>
      <a:lt1>
        <a:srgbClr val="FFFFFF"/>
      </a:lt1>
      <a:dk2>
        <a:srgbClr val="0039A6"/>
      </a:dk2>
      <a:lt2>
        <a:srgbClr val="A5ACB0"/>
      </a:lt2>
      <a:accent1>
        <a:srgbClr val="0039A6"/>
      </a:accent1>
      <a:accent2>
        <a:srgbClr val="007165"/>
      </a:accent2>
      <a:accent3>
        <a:srgbClr val="FFFFFF"/>
      </a:accent3>
      <a:accent4>
        <a:srgbClr val="000000"/>
      </a:accent4>
      <a:accent5>
        <a:srgbClr val="AAAED0"/>
      </a:accent5>
      <a:accent6>
        <a:srgbClr val="00665B"/>
      </a:accent6>
      <a:hlink>
        <a:srgbClr val="0039A6"/>
      </a:hlink>
      <a:folHlink>
        <a:srgbClr val="A5ACB0"/>
      </a:folHlink>
    </a:clrScheme>
    <a:fontScheme name="28_153585_SLMP_Template_MidLev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8_153585_SLMP_Template_MidLevel 1">
        <a:dk1>
          <a:srgbClr val="000000"/>
        </a:dk1>
        <a:lt1>
          <a:srgbClr val="FFFFFF"/>
        </a:lt1>
        <a:dk2>
          <a:srgbClr val="0039A6"/>
        </a:dk2>
        <a:lt2>
          <a:srgbClr val="A5ACB0"/>
        </a:lt2>
        <a:accent1>
          <a:srgbClr val="0039A6"/>
        </a:accent1>
        <a:accent2>
          <a:srgbClr val="007165"/>
        </a:accent2>
        <a:accent3>
          <a:srgbClr val="FFFFFF"/>
        </a:accent3>
        <a:accent4>
          <a:srgbClr val="000000"/>
        </a:accent4>
        <a:accent5>
          <a:srgbClr val="AAAED0"/>
        </a:accent5>
        <a:accent6>
          <a:srgbClr val="00665B"/>
        </a:accent6>
        <a:hlink>
          <a:srgbClr val="0039A6"/>
        </a:hlink>
        <a:folHlink>
          <a:srgbClr val="A5ACB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_family">
  <a:themeElements>
    <a:clrScheme name="2_family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990099"/>
      </a:hlink>
      <a:folHlink>
        <a:srgbClr val="990099"/>
      </a:folHlink>
    </a:clrScheme>
    <a:fontScheme name="2_famil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famil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famil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famil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famil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famil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famil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family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famil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famil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famil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famil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famil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family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990099"/>
        </a:folHlink>
      </a:clrScheme>
      <a:clrMap bg1="lt1" tx1="dk1" bg2="lt2" tx2="dk2" accent1="accent1" accent2="accent2" accent3="accent3" accent4="accent4" accent5="accent5" accent6="accent6" hlink="hlink" folHlink="folHlink"/>
    </a:extraClrScheme>
    <a:extraClrScheme>
      <a:clrScheme name="2_family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990099"/>
        </a:hlink>
        <a:folHlink>
          <a:srgbClr val="990099"/>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_Custom Design">
  <a:themeElements>
    <a:clrScheme name="2_Custom Design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_Default Design">
  <a:themeElements>
    <a:clrScheme name="2_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080808"/>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99"/>
        </a:hlink>
        <a:folHlink>
          <a:srgbClr val="99CC00"/>
        </a:folHlink>
      </a:clrScheme>
      <a:clrMap bg1="lt1" tx1="dk1" bg2="lt2" tx2="dk2" accent1="accent1" accent2="accent2" accent3="accent3" accent4="accent4" accent5="accent5" accent6="accent6" hlink="hlink" folHlink="folHlink"/>
    </a:extraClrScheme>
    <a:extraClrScheme>
      <a:clrScheme name="2_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99CC00"/>
        </a:folHlink>
      </a:clrScheme>
      <a:clrMap bg1="lt1" tx1="dk1" bg2="lt2" tx2="dk2" accent1="accent1" accent2="accent2" accent3="accent3" accent4="accent4" accent5="accent5" accent6="accent6" hlink="hlink" folHlink="folHlink"/>
    </a:extraClrScheme>
    <a:extraClrScheme>
      <a:clrScheme name="2_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080808"/>
        </a:folHlink>
      </a:clrScheme>
      <a:clrMap bg1="lt1" tx1="dk1" bg2="lt2" tx2="dk2" accent1="accent1" accent2="accent2" accent3="accent3" accent4="accent4" accent5="accent5" accent6="accent6" hlink="hlink" folHlink="folHlink"/>
    </a:extraClrScheme>
    <a:extraClrScheme>
      <a:clrScheme name="2_Default Desig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9900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GENERIC_Title_PD">
  <a:themeElements>
    <a:clrScheme name="GENERIC_Title_P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ENERIC_Title_P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NERIC_Title_P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NERIC_Title_P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NERIC_Title_P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NERIC_Title_P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NERIC_Title_P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NERIC_Title_P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NERIC_Title_P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NERIC_Title_P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NERIC_Title_P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NERIC_Title_P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NERIC_Title_P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NERIC_Title_P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Greener Skies 2013 Meeting Plan Rev B">
  <a:themeElements>
    <a:clrScheme name="2_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080808"/>
      </a:folHlink>
    </a:clrScheme>
    <a:fontScheme name="2_Default Design">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fault Design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99"/>
        </a:hlink>
        <a:folHlink>
          <a:srgbClr val="99CC00"/>
        </a:folHlink>
      </a:clrScheme>
      <a:clrMap bg1="lt1" tx1="dk1" bg2="lt2" tx2="dk2" accent1="accent1" accent2="accent2" accent3="accent3" accent4="accent4" accent5="accent5" accent6="accent6" hlink="hlink" folHlink="folHlink"/>
    </a:extraClrScheme>
    <a:extraClrScheme>
      <a:clrScheme name="2_Default Design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99CC00"/>
        </a:folHlink>
      </a:clrScheme>
      <a:clrMap bg1="lt1" tx1="dk1" bg2="lt2" tx2="dk2" accent1="accent1" accent2="accent2" accent3="accent3" accent4="accent4" accent5="accent5" accent6="accent6" hlink="hlink" folHlink="folHlink"/>
    </a:extraClrScheme>
    <a:extraClrScheme>
      <a:clrScheme name="2_Default Design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080808"/>
        </a:folHlink>
      </a:clrScheme>
      <a:clrMap bg1="lt1" tx1="dk1" bg2="lt2" tx2="dk2" accent1="accent1" accent2="accent2" accent3="accent3" accent4="accent4" accent5="accent5" accent6="accent6" hlink="hlink" folHlink="folHlink"/>
    </a:extraClrScheme>
    <a:extraClrScheme>
      <a:clrScheme name="2_Default Design 16">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990099"/>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789_Film_Strip_Title">
  <a:themeElements>
    <a:clrScheme name="789_Film_Strip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89_Film_Strip_Tit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89_Film_Strip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89_Film_Strip_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89_Film_Strip_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89_Film_Strip_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89_Film_Strip_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89_Film_Strip_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89_Film_Strip_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89_Film_Strip_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89_Film_Strip_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89_Film_Strip_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89_Film_Strip_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89_Film_Strip_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79_Airplane_Image_Title">
  <a:themeElements>
    <a:clrScheme name="779_Airplane_Image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79_Airplane_Image_Titl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79_Airplane_Image_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79_Airplane_Image_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79_Airplane_Image_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79_Airplane_Image_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79_Airplane_Image_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79_Airplane_Image_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79_Airplane_Image_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79_Airplane_Image_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79_Airplane_Image_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79_Airplane_Image_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79_Airplane_Image_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79_Airplane_Image_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ystems 90 Day Study - Leadership Meeting Status">
  <a:themeElements>
    <a:clrScheme name="Systems 90 Day Study - Leadership Meeting Status 8">
      <a:dk1>
        <a:srgbClr val="000000"/>
      </a:dk1>
      <a:lt1>
        <a:srgbClr val="FFFFFF"/>
      </a:lt1>
      <a:dk2>
        <a:srgbClr val="FFCC00"/>
      </a:dk2>
      <a:lt2>
        <a:srgbClr val="009999"/>
      </a:lt2>
      <a:accent1>
        <a:srgbClr val="969696"/>
      </a:accent1>
      <a:accent2>
        <a:srgbClr val="8E4B1E"/>
      </a:accent2>
      <a:accent3>
        <a:srgbClr val="FFFFFF"/>
      </a:accent3>
      <a:accent4>
        <a:srgbClr val="000000"/>
      </a:accent4>
      <a:accent5>
        <a:srgbClr val="C9C9C9"/>
      </a:accent5>
      <a:accent6>
        <a:srgbClr val="80431A"/>
      </a:accent6>
      <a:hlink>
        <a:srgbClr val="0038A9"/>
      </a:hlink>
      <a:folHlink>
        <a:srgbClr val="9900CC"/>
      </a:folHlink>
    </a:clrScheme>
    <a:fontScheme name="Systems 90 Day Study - Leadership Meeting Statu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ystems 90 Day Study - Leadership Meeting Status 1">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clrMap bg1="lt1" tx1="dk1" bg2="lt2" tx2="dk2" accent1="accent1" accent2="accent2" accent3="accent3" accent4="accent4" accent5="accent5" accent6="accent6" hlink="hlink" folHlink="folHlink"/>
    </a:extraClrScheme>
    <a:extraClrScheme>
      <a:clrScheme name="Systems 90 Day Study - Leadership Meeting Status 2">
        <a:dk1>
          <a:srgbClr val="000000"/>
        </a:dk1>
        <a:lt1>
          <a:srgbClr val="FFFFFF"/>
        </a:lt1>
        <a:dk2>
          <a:srgbClr val="000000"/>
        </a:dk2>
        <a:lt2>
          <a:srgbClr val="393939"/>
        </a:lt2>
        <a:accent1>
          <a:srgbClr val="B2B2B2"/>
        </a:accent1>
        <a:accent2>
          <a:srgbClr val="868686"/>
        </a:accent2>
        <a:accent3>
          <a:srgbClr val="FFFFFF"/>
        </a:accent3>
        <a:accent4>
          <a:srgbClr val="000000"/>
        </a:accent4>
        <a:accent5>
          <a:srgbClr val="D5D5D5"/>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ystems 90 Day Study - Leadership Meeting Status 3">
        <a:dk1>
          <a:srgbClr val="000000"/>
        </a:dk1>
        <a:lt1>
          <a:srgbClr val="FFFFFF"/>
        </a:lt1>
        <a:dk2>
          <a:srgbClr val="FFFFFF"/>
        </a:dk2>
        <a:lt2>
          <a:srgbClr val="393939"/>
        </a:lt2>
        <a:accent1>
          <a:srgbClr val="B2B2B2"/>
        </a:accent1>
        <a:accent2>
          <a:srgbClr val="FF0000"/>
        </a:accent2>
        <a:accent3>
          <a:srgbClr val="FFFFFF"/>
        </a:accent3>
        <a:accent4>
          <a:srgbClr val="000000"/>
        </a:accent4>
        <a:accent5>
          <a:srgbClr val="D5D5D5"/>
        </a:accent5>
        <a:accent6>
          <a:srgbClr val="E70000"/>
        </a:accent6>
        <a:hlink>
          <a:srgbClr val="0038A8"/>
        </a:hlink>
        <a:folHlink>
          <a:srgbClr val="EAEAEA"/>
        </a:folHlink>
      </a:clrScheme>
      <a:clrMap bg1="lt1" tx1="dk1" bg2="lt2" tx2="dk2" accent1="accent1" accent2="accent2" accent3="accent3" accent4="accent4" accent5="accent5" accent6="accent6" hlink="hlink" folHlink="folHlink"/>
    </a:extraClrScheme>
    <a:extraClrScheme>
      <a:clrScheme name="Systems 90 Day Study - Leadership Meeting Status 4">
        <a:dk1>
          <a:srgbClr val="000000"/>
        </a:dk1>
        <a:lt1>
          <a:srgbClr val="FFFFFF"/>
        </a:lt1>
        <a:dk2>
          <a:srgbClr val="000000"/>
        </a:dk2>
        <a:lt2>
          <a:srgbClr val="A7A7A7"/>
        </a:lt2>
        <a:accent1>
          <a:srgbClr val="B2B2B2"/>
        </a:accent1>
        <a:accent2>
          <a:srgbClr val="8E4B1E"/>
        </a:accent2>
        <a:accent3>
          <a:srgbClr val="FFFFFF"/>
        </a:accent3>
        <a:accent4>
          <a:srgbClr val="000000"/>
        </a:accent4>
        <a:accent5>
          <a:srgbClr val="D5D5D5"/>
        </a:accent5>
        <a:accent6>
          <a:srgbClr val="80431A"/>
        </a:accent6>
        <a:hlink>
          <a:srgbClr val="0038A9"/>
        </a:hlink>
        <a:folHlink>
          <a:srgbClr val="EAEAEA"/>
        </a:folHlink>
      </a:clrScheme>
      <a:clrMap bg1="lt1" tx1="dk1" bg2="lt2" tx2="dk2" accent1="accent1" accent2="accent2" accent3="accent3" accent4="accent4" accent5="accent5" accent6="accent6" hlink="hlink" folHlink="folHlink"/>
    </a:extraClrScheme>
    <a:extraClrScheme>
      <a:clrScheme name="Systems 90 Day Study - Leadership Meeting Status 5">
        <a:dk1>
          <a:srgbClr val="000000"/>
        </a:dk1>
        <a:lt1>
          <a:srgbClr val="FFFFFF"/>
        </a:lt1>
        <a:dk2>
          <a:srgbClr val="FFCC00"/>
        </a:dk2>
        <a:lt2>
          <a:srgbClr val="A7A7A7"/>
        </a:lt2>
        <a:accent1>
          <a:srgbClr val="B2B2B2"/>
        </a:accent1>
        <a:accent2>
          <a:srgbClr val="8E4B1E"/>
        </a:accent2>
        <a:accent3>
          <a:srgbClr val="FFFFFF"/>
        </a:accent3>
        <a:accent4>
          <a:srgbClr val="000000"/>
        </a:accent4>
        <a:accent5>
          <a:srgbClr val="D5D5D5"/>
        </a:accent5>
        <a:accent6>
          <a:srgbClr val="80431A"/>
        </a:accent6>
        <a:hlink>
          <a:srgbClr val="0038A9"/>
        </a:hlink>
        <a:folHlink>
          <a:srgbClr val="EAEAEA"/>
        </a:folHlink>
      </a:clrScheme>
      <a:clrMap bg1="lt1" tx1="dk1" bg2="lt2" tx2="dk2" accent1="accent1" accent2="accent2" accent3="accent3" accent4="accent4" accent5="accent5" accent6="accent6" hlink="hlink" folHlink="folHlink"/>
    </a:extraClrScheme>
    <a:extraClrScheme>
      <a:clrScheme name="Systems 90 Day Study - Leadership Meeting Status 6">
        <a:dk1>
          <a:srgbClr val="000000"/>
        </a:dk1>
        <a:lt1>
          <a:srgbClr val="FFFFFF"/>
        </a:lt1>
        <a:dk2>
          <a:srgbClr val="FFCC00"/>
        </a:dk2>
        <a:lt2>
          <a:srgbClr val="A7A7A7"/>
        </a:lt2>
        <a:accent1>
          <a:srgbClr val="B2B2B2"/>
        </a:accent1>
        <a:accent2>
          <a:srgbClr val="8E4B1E"/>
        </a:accent2>
        <a:accent3>
          <a:srgbClr val="FFFFFF"/>
        </a:accent3>
        <a:accent4>
          <a:srgbClr val="000000"/>
        </a:accent4>
        <a:accent5>
          <a:srgbClr val="D5D5D5"/>
        </a:accent5>
        <a:accent6>
          <a:srgbClr val="80431A"/>
        </a:accent6>
        <a:hlink>
          <a:srgbClr val="0038A9"/>
        </a:hlink>
        <a:folHlink>
          <a:srgbClr val="9900CC"/>
        </a:folHlink>
      </a:clrScheme>
      <a:clrMap bg1="lt1" tx1="dk1" bg2="lt2" tx2="dk2" accent1="accent1" accent2="accent2" accent3="accent3" accent4="accent4" accent5="accent5" accent6="accent6" hlink="hlink" folHlink="folHlink"/>
    </a:extraClrScheme>
    <a:extraClrScheme>
      <a:clrScheme name="Systems 90 Day Study - Leadership Meeting Status 7">
        <a:dk1>
          <a:srgbClr val="000000"/>
        </a:dk1>
        <a:lt1>
          <a:srgbClr val="FFFFFF"/>
        </a:lt1>
        <a:dk2>
          <a:srgbClr val="FFCC00"/>
        </a:dk2>
        <a:lt2>
          <a:srgbClr val="969696"/>
        </a:lt2>
        <a:accent1>
          <a:srgbClr val="009999"/>
        </a:accent1>
        <a:accent2>
          <a:srgbClr val="8E4B1E"/>
        </a:accent2>
        <a:accent3>
          <a:srgbClr val="FFFFFF"/>
        </a:accent3>
        <a:accent4>
          <a:srgbClr val="000000"/>
        </a:accent4>
        <a:accent5>
          <a:srgbClr val="AACACA"/>
        </a:accent5>
        <a:accent6>
          <a:srgbClr val="80431A"/>
        </a:accent6>
        <a:hlink>
          <a:srgbClr val="0038A9"/>
        </a:hlink>
        <a:folHlink>
          <a:srgbClr val="9900CC"/>
        </a:folHlink>
      </a:clrScheme>
      <a:clrMap bg1="lt1" tx1="dk1" bg2="lt2" tx2="dk2" accent1="accent1" accent2="accent2" accent3="accent3" accent4="accent4" accent5="accent5" accent6="accent6" hlink="hlink" folHlink="folHlink"/>
    </a:extraClrScheme>
    <a:extraClrScheme>
      <a:clrScheme name="Systems 90 Day Study - Leadership Meeting Status 8">
        <a:dk1>
          <a:srgbClr val="000000"/>
        </a:dk1>
        <a:lt1>
          <a:srgbClr val="FFFFFF"/>
        </a:lt1>
        <a:dk2>
          <a:srgbClr val="FFCC00"/>
        </a:dk2>
        <a:lt2>
          <a:srgbClr val="009999"/>
        </a:lt2>
        <a:accent1>
          <a:srgbClr val="969696"/>
        </a:accent1>
        <a:accent2>
          <a:srgbClr val="8E4B1E"/>
        </a:accent2>
        <a:accent3>
          <a:srgbClr val="FFFFFF"/>
        </a:accent3>
        <a:accent4>
          <a:srgbClr val="000000"/>
        </a:accent4>
        <a:accent5>
          <a:srgbClr val="C9C9C9"/>
        </a:accent5>
        <a:accent6>
          <a:srgbClr val="80431A"/>
        </a:accent6>
        <a:hlink>
          <a:srgbClr val="0038A9"/>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9_Default Design">
  <a:themeElements>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0_Default Design">
  <a:themeElements>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ETP_Template">
  <a:themeElements>
    <a:clrScheme name="9_ETP_Template 1">
      <a:dk1>
        <a:srgbClr val="000000"/>
      </a:dk1>
      <a:lt1>
        <a:srgbClr val="FFFFFF"/>
      </a:lt1>
      <a:dk2>
        <a:srgbClr val="E0AA0F"/>
      </a:dk2>
      <a:lt2>
        <a:srgbClr val="A6A49E"/>
      </a:lt2>
      <a:accent1>
        <a:srgbClr val="A32638"/>
      </a:accent1>
      <a:accent2>
        <a:srgbClr val="0038A8"/>
      </a:accent2>
      <a:accent3>
        <a:srgbClr val="FFFFFF"/>
      </a:accent3>
      <a:accent4>
        <a:srgbClr val="000000"/>
      </a:accent4>
      <a:accent5>
        <a:srgbClr val="CEACAE"/>
      </a:accent5>
      <a:accent6>
        <a:srgbClr val="003298"/>
      </a:accent6>
      <a:hlink>
        <a:srgbClr val="3A75C4"/>
      </a:hlink>
      <a:folHlink>
        <a:srgbClr val="7F6689"/>
      </a:folHlink>
    </a:clrScheme>
    <a:fontScheme name="9_ETP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ETP_Template 1">
        <a:dk1>
          <a:srgbClr val="000000"/>
        </a:dk1>
        <a:lt1>
          <a:srgbClr val="FFFFFF"/>
        </a:lt1>
        <a:dk2>
          <a:srgbClr val="E0AA0F"/>
        </a:dk2>
        <a:lt2>
          <a:srgbClr val="A6A49E"/>
        </a:lt2>
        <a:accent1>
          <a:srgbClr val="A32638"/>
        </a:accent1>
        <a:accent2>
          <a:srgbClr val="0038A8"/>
        </a:accent2>
        <a:accent3>
          <a:srgbClr val="FFFFFF"/>
        </a:accent3>
        <a:accent4>
          <a:srgbClr val="000000"/>
        </a:accent4>
        <a:accent5>
          <a:srgbClr val="CEACAE"/>
        </a:accent5>
        <a:accent6>
          <a:srgbClr val="003298"/>
        </a:accent6>
        <a:hlink>
          <a:srgbClr val="3A75C4"/>
        </a:hlink>
        <a:folHlink>
          <a:srgbClr val="7F6689"/>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5_Default 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0000FF"/>
      </a:folHlink>
    </a:clrScheme>
    <a:fontScheme name="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Default Design 13">
        <a:dk1>
          <a:srgbClr val="000000"/>
        </a:dk1>
        <a:lt1>
          <a:srgbClr val="FFFFFF"/>
        </a:lt1>
        <a:dk2>
          <a:srgbClr val="0018BB"/>
        </a:dk2>
        <a:lt2>
          <a:srgbClr val="808080"/>
        </a:lt2>
        <a:accent1>
          <a:srgbClr val="0018BB"/>
        </a:accent1>
        <a:accent2>
          <a:srgbClr val="60617A"/>
        </a:accent2>
        <a:accent3>
          <a:srgbClr val="FFFFFF"/>
        </a:accent3>
        <a:accent4>
          <a:srgbClr val="000000"/>
        </a:accent4>
        <a:accent5>
          <a:srgbClr val="AAABDA"/>
        </a:accent5>
        <a:accent6>
          <a:srgbClr val="56576E"/>
        </a:accent6>
        <a:hlink>
          <a:srgbClr val="7D7DFF"/>
        </a:hlink>
        <a:folHlink>
          <a:srgbClr val="B2B2B2"/>
        </a:folHlink>
      </a:clrScheme>
      <a:clrMap bg1="lt1" tx1="dk1" bg2="lt2" tx2="dk2" accent1="accent1" accent2="accent2" accent3="accent3" accent4="accent4" accent5="accent5" accent6="accent6" hlink="hlink" folHlink="folHlink"/>
    </a:extraClrScheme>
    <a:extraClrScheme>
      <a:clrScheme name="5_Default Design 14">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558FF"/>
        </a:hlink>
        <a:folHlink>
          <a:srgbClr val="0000FF"/>
        </a:folHlink>
      </a:clrScheme>
      <a:clrMap bg1="lt1" tx1="dk1" bg2="lt2" tx2="dk2" accent1="accent1" accent2="accent2" accent3="accent3" accent4="accent4" accent5="accent5" accent6="accent6" hlink="hlink" folHlink="folHlink"/>
    </a:extraClrScheme>
    <a:extraClrScheme>
      <a:clrScheme name="5_Default Design 15">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47D6"/>
        </a:hlink>
        <a:folHlink>
          <a:srgbClr val="0000FF"/>
        </a:folHlink>
      </a:clrScheme>
      <a:clrMap bg1="lt1" tx1="dk1" bg2="lt2" tx2="dk2" accent1="accent1" accent2="accent2" accent3="accent3" accent4="accent4" accent5="accent5" accent6="accent6" hlink="hlink" folHlink="folHlink"/>
    </a:extraClrScheme>
    <a:extraClrScheme>
      <a:clrScheme name="5_Default Design 16">
        <a:dk1>
          <a:srgbClr val="000000"/>
        </a:dk1>
        <a:lt1>
          <a:srgbClr val="FFFFFF"/>
        </a:lt1>
        <a:dk2>
          <a:srgbClr val="000000"/>
        </a:dk2>
        <a:lt2>
          <a:srgbClr val="393939"/>
        </a:lt2>
        <a:accent1>
          <a:srgbClr val="B2B2B2"/>
        </a:accent1>
        <a:accent2>
          <a:srgbClr val="FF0000"/>
        </a:accent2>
        <a:accent3>
          <a:srgbClr val="FFFFFF"/>
        </a:accent3>
        <a:accent4>
          <a:srgbClr val="000000"/>
        </a:accent4>
        <a:accent5>
          <a:srgbClr val="D5D5D5"/>
        </a:accent5>
        <a:accent6>
          <a:srgbClr val="E70000"/>
        </a:accent6>
        <a:hlink>
          <a:srgbClr val="0041C4"/>
        </a:hlink>
        <a:folHlink>
          <a:srgbClr val="0000FF"/>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E8BCC0A3D91A244A99AF3E84671D0DF" ma:contentTypeVersion="25" ma:contentTypeDescription="Create a new document." ma:contentTypeScope="" ma:versionID="40d8f6e78a9554b1306e38d6187e74c4">
  <xsd:schema xmlns:xsd="http://www.w3.org/2001/XMLSchema" xmlns:xs="http://www.w3.org/2001/XMLSchema" xmlns:p="http://schemas.microsoft.com/office/2006/metadata/properties" xmlns:ns1="e25d0207-79a4-4c5e-87fa-e959a4100c06" xmlns:ns3="http://schemas.microsoft.com/sharepoint/v4" targetNamespace="http://schemas.microsoft.com/office/2006/metadata/properties" ma:root="true" ma:fieldsID="c5b69a7b65d8251c11167130a1cc6657" ns1:_="" ns3:_="">
    <xsd:import namespace="e25d0207-79a4-4c5e-87fa-e959a4100c06"/>
    <xsd:import namespace="http://schemas.microsoft.com/sharepoint/v4"/>
    <xsd:element name="properties">
      <xsd:complexType>
        <xsd:sequence>
          <xsd:element name="documentManagement">
            <xsd:complexType>
              <xsd:all>
                <xsd:element ref="ns1:Order_x0020_Categories" minOccurs="0"/>
                <xsd:element ref="ns1:Number" minOccurs="0"/>
                <xsd:element ref="ns1:Source" minOccurs="0"/>
                <xsd:element ref="ns1:Agenda_x0020_Item" minOccurs="0"/>
                <xsd:element ref="ns1:Working_x0020_Group" minOccurs="0"/>
                <xsd:element ref="ns1:Location" minOccurs="0"/>
                <xsd:element ref="ns1:Start_x0020_Date" minOccurs="0"/>
                <xsd:element ref="ns1:End_x0020_Date" minOccurs="0"/>
                <xsd:element ref="ns1:Status" minOccurs="0"/>
                <xsd:element ref="ns1:Remarks" minOccurs="0"/>
                <xsd:element ref="ns3: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5d0207-79a4-4c5e-87fa-e959a4100c06" elementFormDefault="qualified">
    <xsd:import namespace="http://schemas.microsoft.com/office/2006/documentManagement/types"/>
    <xsd:import namespace="http://schemas.microsoft.com/office/infopath/2007/PartnerControls"/>
    <xsd:element name="Order_x0020_Categories" ma:index="0" nillable="true" ma:displayName="Categories" ma:default="2Working Paper" ma:format="Dropdown" ma:internalName="Order_x0020_Categories">
      <xsd:simpleType>
        <xsd:restriction base="dms:Choice">
          <xsd:enumeration value="2Working Paper"/>
          <xsd:enumeration value="3Information Paper"/>
          <xsd:enumeration value="1Meeting Report"/>
          <xsd:enumeration value="4Flimsy"/>
          <xsd:enumeration value="5Memo"/>
          <xsd:enumeration value="6Other Documents"/>
          <xsd:enumeration value="7Draft Report"/>
          <xsd:enumeration value="8Temporary Documents"/>
          <xsd:enumeration value="Invitation"/>
          <xsd:enumeration value="Photo"/>
          <xsd:enumeration value="Presentation"/>
        </xsd:restriction>
      </xsd:simpleType>
    </xsd:element>
    <xsd:element name="Number" ma:index="1" nillable="true" ma:displayName="Number" ma:decimals="0" ma:internalName="Number">
      <xsd:simpleType>
        <xsd:restriction base="dms:Number"/>
      </xsd:simpleType>
    </xsd:element>
    <xsd:element name="Source" ma:index="2" nillable="true" ma:displayName="Source" ma:internalName="Source">
      <xsd:simpleType>
        <xsd:restriction base="dms:Text">
          <xsd:maxLength value="255"/>
        </xsd:restriction>
      </xsd:simpleType>
    </xsd:element>
    <xsd:element name="Agenda_x0020_Item" ma:index="4" nillable="true" ma:displayName="Agenda Item" ma:internalName="Agenda_x0020_Item">
      <xsd:simpleType>
        <xsd:restriction base="dms:Text">
          <xsd:maxLength value="255"/>
        </xsd:restriction>
      </xsd:simpleType>
    </xsd:element>
    <xsd:element name="Working_x0020_Group" ma:index="6" nillable="true" ma:displayName="Working Group" ma:format="Dropdown" ma:internalName="Working_x0020_Group">
      <xsd:simpleType>
        <xsd:restriction base="dms:Choice">
          <xsd:enumeration value="ACP-WG-F"/>
          <xsd:enumeration value="ACP-WG-I"/>
          <xsd:enumeration value="ACP-WG-M"/>
          <xsd:enumeration value="ACP-WG-S"/>
          <xsd:enumeration value="ACP-WG-T"/>
          <xsd:enumeration value="ACP-WG-W"/>
        </xsd:restriction>
      </xsd:simpleType>
    </xsd:element>
    <xsd:element name="Location" ma:index="7" nillable="true" ma:displayName="Location" ma:internalName="Location">
      <xsd:simpleType>
        <xsd:restriction base="dms:Text">
          <xsd:maxLength value="255"/>
        </xsd:restriction>
      </xsd:simpleType>
    </xsd:element>
    <xsd:element name="Start_x0020_Date" ma:index="8" nillable="true" ma:displayName="Start Date" ma:format="DateOnly" ma:internalName="Start_x0020_Date">
      <xsd:simpleType>
        <xsd:restriction base="dms:DateTime"/>
      </xsd:simpleType>
    </xsd:element>
    <xsd:element name="End_x0020_Date" ma:index="9" nillable="true" ma:displayName="End Date" ma:format="DateOnly" ma:internalName="End_x0020_Date">
      <xsd:simpleType>
        <xsd:restriction base="dms:DateTime"/>
      </xsd:simpleType>
    </xsd:element>
    <xsd:element name="Status" ma:index="10" nillable="true" ma:displayName="Status" ma:default="Confirmed" ma:format="Dropdown" ma:internalName="Status">
      <xsd:simpleType>
        <xsd:restriction base="dms:Choice">
          <xsd:enumeration value="Confirmed"/>
          <xsd:enumeration value="Held"/>
          <xsd:enumeration value="Tentative"/>
        </xsd:restriction>
      </xsd:simpleType>
    </xsd:element>
    <xsd:element name="Remarks" ma:index="11" nillable="true" ma:displayName="Remarks" ma:internalName="Remarks">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6"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8"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ource xmlns="e25d0207-79a4-4c5e-87fa-e959a4100c06">Boeing</Source>
    <IconOverlay xmlns="http://schemas.microsoft.com/sharepoint/v4" xsi:nil="true"/>
    <Working_x0020_Group xmlns="e25d0207-79a4-4c5e-87fa-e959a4100c06">ACP-WG-I</Working_x0020_Group>
    <Status xmlns="e25d0207-79a4-4c5e-87fa-e959a4100c06">Confirmed</Status>
    <Location xmlns="e25d0207-79a4-4c5e-87fa-e959a4100c06" xsi:nil="true"/>
    <End_x0020_Date xmlns="e25d0207-79a4-4c5e-87fa-e959a4100c06" xsi:nil="true"/>
    <Order_x0020_Categories xmlns="e25d0207-79a4-4c5e-87fa-e959a4100c06">3Information Paper</Order_x0020_Categories>
    <Start_x0020_Date xmlns="e25d0207-79a4-4c5e-87fa-e959a4100c06" xsi:nil="true"/>
    <Remarks xmlns="e25d0207-79a4-4c5e-87fa-e959a4100c06" xsi:nil="true"/>
    <Number xmlns="e25d0207-79a4-4c5e-87fa-e959a4100c06">5</Number>
    <Agenda_x0020_Item xmlns="e25d0207-79a4-4c5e-87fa-e959a4100c06" xsi:nil="true"/>
  </documentManagement>
</p:properties>
</file>

<file path=customXml/itemProps1.xml><?xml version="1.0" encoding="utf-8"?>
<ds:datastoreItem xmlns:ds="http://schemas.openxmlformats.org/officeDocument/2006/customXml" ds:itemID="{F1BA5628-9AB1-4F0A-94E4-190B40AAA890}"/>
</file>

<file path=customXml/itemProps2.xml><?xml version="1.0" encoding="utf-8"?>
<ds:datastoreItem xmlns:ds="http://schemas.openxmlformats.org/officeDocument/2006/customXml" ds:itemID="{1384726A-1B11-42E4-B09A-6253E883FEB5}"/>
</file>

<file path=customXml/itemProps3.xml><?xml version="1.0" encoding="utf-8"?>
<ds:datastoreItem xmlns:ds="http://schemas.openxmlformats.org/officeDocument/2006/customXml" ds:itemID="{2DD3F7BD-E996-4607-BB97-041DA1BA938B}"/>
</file>

<file path=docProps/app.xml><?xml version="1.0" encoding="utf-8"?>
<Properties xmlns="http://schemas.openxmlformats.org/officeDocument/2006/extended-properties" xmlns:vt="http://schemas.openxmlformats.org/officeDocument/2006/docPropsVTypes">
  <Template/>
  <TotalTime>255</TotalTime>
  <Pages>2</Pages>
  <Words>1783</Words>
  <Application>Microsoft Office PowerPoint</Application>
  <PresentationFormat>On-screen Show (4:3)</PresentationFormat>
  <Paragraphs>197</Paragraphs>
  <Slides>32</Slides>
  <Notes>0</Notes>
  <HiddenSlides>0</HiddenSlides>
  <MMClips>0</MMClips>
  <ScaleCrop>false</ScaleCrop>
  <HeadingPairs>
    <vt:vector size="4" baseType="variant">
      <vt:variant>
        <vt:lpstr>Theme</vt:lpstr>
      </vt:variant>
      <vt:variant>
        <vt:i4>31</vt:i4>
      </vt:variant>
      <vt:variant>
        <vt:lpstr>Slide Titles</vt:lpstr>
      </vt:variant>
      <vt:variant>
        <vt:i4>32</vt:i4>
      </vt:variant>
    </vt:vector>
  </HeadingPairs>
  <TitlesOfParts>
    <vt:vector size="63" baseType="lpstr">
      <vt:lpstr>Custom Design</vt:lpstr>
      <vt:lpstr>778_Airplane_Image_Title</vt:lpstr>
      <vt:lpstr>GENERIC_Title_PD</vt:lpstr>
      <vt:lpstr>779_Airplane_Image_Title</vt:lpstr>
      <vt:lpstr>Systems 90 Day Study - Leadership Meeting Status</vt:lpstr>
      <vt:lpstr>9_Default Design</vt:lpstr>
      <vt:lpstr>10_Default Design</vt:lpstr>
      <vt:lpstr>9_ETP_Template</vt:lpstr>
      <vt:lpstr>5_Default Design</vt:lpstr>
      <vt:lpstr>6_Default Design</vt:lpstr>
      <vt:lpstr>7_Default Design</vt:lpstr>
      <vt:lpstr>8_Default Design</vt:lpstr>
      <vt:lpstr>Generic_Title</vt:lpstr>
      <vt:lpstr>11_Default Design</vt:lpstr>
      <vt:lpstr>1_Gradientbar_Bluesignature</vt:lpstr>
      <vt:lpstr>blank</vt:lpstr>
      <vt:lpstr>1_Custom Design</vt:lpstr>
      <vt:lpstr>1_Default Design</vt:lpstr>
      <vt:lpstr>7_GradientBar_IdentityBar_QUESTIONS</vt:lpstr>
      <vt:lpstr>Whiteback_Bluesignature</vt:lpstr>
      <vt:lpstr>12_Default Design</vt:lpstr>
      <vt:lpstr>13_Default Design</vt:lpstr>
      <vt:lpstr>3_family_BP</vt:lpstr>
      <vt:lpstr>3_family</vt:lpstr>
      <vt:lpstr>22_153585_SLMP_Template_MidLevel</vt:lpstr>
      <vt:lpstr>28_153585_SLMP_Template_MidLevel</vt:lpstr>
      <vt:lpstr>2_family</vt:lpstr>
      <vt:lpstr>2_Custom Design</vt:lpstr>
      <vt:lpstr>2_Default Design</vt:lpstr>
      <vt:lpstr>Greener Skies 2013 Meeting Plan Rev B</vt:lpstr>
      <vt:lpstr>789_Film_Strip_Title</vt:lpstr>
      <vt:lpstr>Slide 1</vt:lpstr>
      <vt:lpstr>Introduction, study areas, mitigations</vt:lpstr>
      <vt:lpstr>Boeing/Airbus Tasking</vt:lpstr>
      <vt:lpstr>Study Assumptions</vt:lpstr>
      <vt:lpstr>Boeing/Airbus Concerns</vt:lpstr>
      <vt:lpstr>Near-Term Recommendations (no avionics impact)</vt:lpstr>
      <vt:lpstr>Mid/Long-Term Recommendations (avionics impact)</vt:lpstr>
      <vt:lpstr>Other Study Areas </vt:lpstr>
      <vt:lpstr>Overall concept development</vt:lpstr>
      <vt:lpstr>Prerequisites to Concept</vt:lpstr>
      <vt:lpstr>Boeing and Airbus Approach</vt:lpstr>
      <vt:lpstr>Impacts on Aircraft</vt:lpstr>
      <vt:lpstr>Impacts on Aircraft, cont</vt:lpstr>
      <vt:lpstr>Other Impacts</vt:lpstr>
      <vt:lpstr>Impacts Major Questions</vt:lpstr>
      <vt:lpstr>Potential technical solutions</vt:lpstr>
      <vt:lpstr>Potential Solution</vt:lpstr>
      <vt:lpstr>Modified Doc 9880 Approach</vt:lpstr>
      <vt:lpstr>Boeing Model Impacts</vt:lpstr>
      <vt:lpstr>Airbus Model Impacts</vt:lpstr>
      <vt:lpstr>costing</vt:lpstr>
      <vt:lpstr>Costing Considerations</vt:lpstr>
      <vt:lpstr>Costing Considerations, cont</vt:lpstr>
      <vt:lpstr>Costing Considerations, cont</vt:lpstr>
      <vt:lpstr>Boeing/Airbus Costing Assumptions</vt:lpstr>
      <vt:lpstr>roadmap</vt:lpstr>
      <vt:lpstr>Security Roadmap</vt:lpstr>
      <vt:lpstr>Security Roadmap</vt:lpstr>
      <vt:lpstr>Conclusion</vt:lpstr>
      <vt:lpstr>Conclusion</vt:lpstr>
      <vt:lpstr>Conclusion, cont</vt:lpstr>
      <vt:lpstr>Backup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Boeing -Airbus Perspective on Datalink Security </dc:title>
  <dc:creator>Adler, Charles O</dc:creator>
  <cp:lastModifiedBy>Saccone, Gregory T</cp:lastModifiedBy>
  <cp:revision>1664</cp:revision>
  <cp:lastPrinted>2000-10-05T17:58:46Z</cp:lastPrinted>
  <dcterms:created xsi:type="dcterms:W3CDTF">1997-09-26T15:03:03Z</dcterms:created>
  <dcterms:modified xsi:type="dcterms:W3CDTF">2014-07-09T18:45:58Z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tate">
    <vt:lpwstr>Release</vt:lpwstr>
  </property>
  <property fmtid="{D5CDD505-2E9C-101B-9397-08002B2CF9AE}" pid="3" name="Description0">
    <vt:lpwstr>787 Functional Integration Lessons Learned.</vt:lpwstr>
  </property>
  <property fmtid="{D5CDD505-2E9C-101B-9397-08002B2CF9AE}" pid="5" name="_NewReviewCycle">
    <vt:lpwstr/>
  </property>
  <property fmtid="{D5CDD505-2E9C-101B-9397-08002B2CF9AE}" pid="6" name="ContentTypeId">
    <vt:lpwstr>0x010100FE8BCC0A3D91A244A99AF3E84671D0DF</vt:lpwstr>
  </property>
</Properties>
</file>